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7" r:id="rId4"/>
  </p:sldMasterIdLst>
  <p:notesMasterIdLst>
    <p:notesMasterId r:id="rId22"/>
  </p:notesMasterIdLst>
  <p:sldIdLst>
    <p:sldId id="256" r:id="rId5"/>
    <p:sldId id="267" r:id="rId6"/>
    <p:sldId id="270" r:id="rId7"/>
    <p:sldId id="271" r:id="rId8"/>
    <p:sldId id="272" r:id="rId9"/>
    <p:sldId id="263" r:id="rId10"/>
    <p:sldId id="278" r:id="rId11"/>
    <p:sldId id="276" r:id="rId12"/>
    <p:sldId id="275" r:id="rId13"/>
    <p:sldId id="274" r:id="rId14"/>
    <p:sldId id="269" r:id="rId15"/>
    <p:sldId id="268" r:id="rId16"/>
    <p:sldId id="257" r:id="rId17"/>
    <p:sldId id="273" r:id="rId18"/>
    <p:sldId id="258" r:id="rId19"/>
    <p:sldId id="265" r:id="rId20"/>
    <p:sldId id="26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EA095"/>
    <a:srgbClr val="266725"/>
    <a:srgbClr val="007096"/>
    <a:srgbClr val="419E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B46F96-CAF6-C567-6B9D-8EB5BEEB41AB}" v="654" dt="2024-08-02T16:47:14.6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0974"/>
    <p:restoredTop sz="94694"/>
  </p:normalViewPr>
  <p:slideViewPr>
    <p:cSldViewPr snapToGrid="0">
      <p:cViewPr varScale="1">
        <p:scale>
          <a:sx n="113" d="100"/>
          <a:sy n="113" d="100"/>
        </p:scale>
        <p:origin x="192" y="432"/>
      </p:cViewPr>
      <p:guideLst/>
    </p:cSldViewPr>
  </p:slideViewPr>
  <p:outlineViewPr>
    <p:cViewPr>
      <p:scale>
        <a:sx n="33" d="100"/>
        <a:sy n="33" d="100"/>
      </p:scale>
      <p:origin x="0" y="-840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llamkonda, Venkata Surya" userId="S::wzp20@txstate.edu::aec7f021-d45f-422b-98f9-de7d37653000" providerId="AD" clId="Web-{1EB46F96-CAF6-C567-6B9D-8EB5BEEB41AB}"/>
    <pc:docChg chg="addSld delSld modSld sldOrd">
      <pc:chgData name="Bellamkonda, Venkata Surya" userId="S::wzp20@txstate.edu::aec7f021-d45f-422b-98f9-de7d37653000" providerId="AD" clId="Web-{1EB46F96-CAF6-C567-6B9D-8EB5BEEB41AB}" dt="2024-08-02T16:47:14.194" v="551" actId="20577"/>
      <pc:docMkLst>
        <pc:docMk/>
      </pc:docMkLst>
      <pc:sldChg chg="addSp delSp modSp">
        <pc:chgData name="Bellamkonda, Venkata Surya" userId="S::wzp20@txstate.edu::aec7f021-d45f-422b-98f9-de7d37653000" providerId="AD" clId="Web-{1EB46F96-CAF6-C567-6B9D-8EB5BEEB41AB}" dt="2024-08-02T14:52:14.159" v="21"/>
        <pc:sldMkLst>
          <pc:docMk/>
          <pc:sldMk cId="2122061868" sldId="256"/>
        </pc:sldMkLst>
        <pc:spChg chg="add del mod">
          <ac:chgData name="Bellamkonda, Venkata Surya" userId="S::wzp20@txstate.edu::aec7f021-d45f-422b-98f9-de7d37653000" providerId="AD" clId="Web-{1EB46F96-CAF6-C567-6B9D-8EB5BEEB41AB}" dt="2024-08-02T14:52:14.159" v="21"/>
          <ac:spMkLst>
            <pc:docMk/>
            <pc:sldMk cId="2122061868" sldId="256"/>
            <ac:spMk id="3" creationId="{13DD34EF-E39B-619C-AB95-55DC220C6CA1}"/>
          </ac:spMkLst>
        </pc:spChg>
        <pc:spChg chg="mod">
          <ac:chgData name="Bellamkonda, Venkata Surya" userId="S::wzp20@txstate.edu::aec7f021-d45f-422b-98f9-de7d37653000" providerId="AD" clId="Web-{1EB46F96-CAF6-C567-6B9D-8EB5BEEB41AB}" dt="2024-08-02T14:50:48.577" v="7" actId="20577"/>
          <ac:spMkLst>
            <pc:docMk/>
            <pc:sldMk cId="2122061868" sldId="256"/>
            <ac:spMk id="4" creationId="{3182DB87-0921-47FD-6081-A4CCFA650120}"/>
          </ac:spMkLst>
        </pc:spChg>
        <pc:spChg chg="del mod">
          <ac:chgData name="Bellamkonda, Venkata Surya" userId="S::wzp20@txstate.edu::aec7f021-d45f-422b-98f9-de7d37653000" providerId="AD" clId="Web-{1EB46F96-CAF6-C567-6B9D-8EB5BEEB41AB}" dt="2024-08-02T14:52:10.143" v="20"/>
          <ac:spMkLst>
            <pc:docMk/>
            <pc:sldMk cId="2122061868" sldId="256"/>
            <ac:spMk id="5" creationId="{8D116086-00E3-303E-55D3-41F5085668BF}"/>
          </ac:spMkLst>
        </pc:spChg>
      </pc:sldChg>
      <pc:sldChg chg="modSp">
        <pc:chgData name="Bellamkonda, Venkata Surya" userId="S::wzp20@txstate.edu::aec7f021-d45f-422b-98f9-de7d37653000" providerId="AD" clId="Web-{1EB46F96-CAF6-C567-6B9D-8EB5BEEB41AB}" dt="2024-08-02T16:43:42.342" v="466" actId="20577"/>
        <pc:sldMkLst>
          <pc:docMk/>
          <pc:sldMk cId="2136948121" sldId="257"/>
        </pc:sldMkLst>
        <pc:spChg chg="mod">
          <ac:chgData name="Bellamkonda, Venkata Surya" userId="S::wzp20@txstate.edu::aec7f021-d45f-422b-98f9-de7d37653000" providerId="AD" clId="Web-{1EB46F96-CAF6-C567-6B9D-8EB5BEEB41AB}" dt="2024-08-02T16:43:42.342" v="466" actId="20577"/>
          <ac:spMkLst>
            <pc:docMk/>
            <pc:sldMk cId="2136948121" sldId="257"/>
            <ac:spMk id="3" creationId="{F2912B85-AD56-9E29-47EA-46D797A32F8B}"/>
          </ac:spMkLst>
        </pc:spChg>
        <pc:spChg chg="mod">
          <ac:chgData name="Bellamkonda, Venkata Surya" userId="S::wzp20@txstate.edu::aec7f021-d45f-422b-98f9-de7d37653000" providerId="AD" clId="Web-{1EB46F96-CAF6-C567-6B9D-8EB5BEEB41AB}" dt="2024-08-02T16:41:31.915" v="380" actId="20577"/>
          <ac:spMkLst>
            <pc:docMk/>
            <pc:sldMk cId="2136948121" sldId="257"/>
            <ac:spMk id="6" creationId="{862F4535-7038-67F5-0861-F93417A7E65B}"/>
          </ac:spMkLst>
        </pc:spChg>
      </pc:sldChg>
      <pc:sldChg chg="modSp ord">
        <pc:chgData name="Bellamkonda, Venkata Surya" userId="S::wzp20@txstate.edu::aec7f021-d45f-422b-98f9-de7d37653000" providerId="AD" clId="Web-{1EB46F96-CAF6-C567-6B9D-8EB5BEEB41AB}" dt="2024-08-02T15:30:14.487" v="293" actId="20577"/>
        <pc:sldMkLst>
          <pc:docMk/>
          <pc:sldMk cId="3031726491" sldId="263"/>
        </pc:sldMkLst>
        <pc:spChg chg="mod">
          <ac:chgData name="Bellamkonda, Venkata Surya" userId="S::wzp20@txstate.edu::aec7f021-d45f-422b-98f9-de7d37653000" providerId="AD" clId="Web-{1EB46F96-CAF6-C567-6B9D-8EB5BEEB41AB}" dt="2024-08-02T15:16:48.501" v="289" actId="20577"/>
          <ac:spMkLst>
            <pc:docMk/>
            <pc:sldMk cId="3031726491" sldId="263"/>
            <ac:spMk id="3" creationId="{2C3DC79E-9030-E2CE-E41C-8B64A0CC55B8}"/>
          </ac:spMkLst>
        </pc:spChg>
        <pc:spChg chg="mod">
          <ac:chgData name="Bellamkonda, Venkata Surya" userId="S::wzp20@txstate.edu::aec7f021-d45f-422b-98f9-de7d37653000" providerId="AD" clId="Web-{1EB46F96-CAF6-C567-6B9D-8EB5BEEB41AB}" dt="2024-08-02T15:17:02.861" v="290" actId="20577"/>
          <ac:spMkLst>
            <pc:docMk/>
            <pc:sldMk cId="3031726491" sldId="263"/>
            <ac:spMk id="9" creationId="{FBED17F0-B2FA-E330-E57F-DB49B4DB9A5E}"/>
          </ac:spMkLst>
        </pc:spChg>
        <pc:spChg chg="mod">
          <ac:chgData name="Bellamkonda, Venkata Surya" userId="S::wzp20@txstate.edu::aec7f021-d45f-422b-98f9-de7d37653000" providerId="AD" clId="Web-{1EB46F96-CAF6-C567-6B9D-8EB5BEEB41AB}" dt="2024-08-02T15:17:10.955" v="291" actId="20577"/>
          <ac:spMkLst>
            <pc:docMk/>
            <pc:sldMk cId="3031726491" sldId="263"/>
            <ac:spMk id="10" creationId="{5FC1529A-643E-D8A5-F1F2-88A7E2C5767D}"/>
          </ac:spMkLst>
        </pc:spChg>
        <pc:spChg chg="mod">
          <ac:chgData name="Bellamkonda, Venkata Surya" userId="S::wzp20@txstate.edu::aec7f021-d45f-422b-98f9-de7d37653000" providerId="AD" clId="Web-{1EB46F96-CAF6-C567-6B9D-8EB5BEEB41AB}" dt="2024-08-02T15:30:14.487" v="293" actId="20577"/>
          <ac:spMkLst>
            <pc:docMk/>
            <pc:sldMk cId="3031726491" sldId="263"/>
            <ac:spMk id="11" creationId="{7D1DF50B-38EC-54C5-AA94-365DDCE227D2}"/>
          </ac:spMkLst>
        </pc:spChg>
        <pc:spChg chg="mod">
          <ac:chgData name="Bellamkonda, Venkata Surya" userId="S::wzp20@txstate.edu::aec7f021-d45f-422b-98f9-de7d37653000" providerId="AD" clId="Web-{1EB46F96-CAF6-C567-6B9D-8EB5BEEB41AB}" dt="2024-08-02T15:23:07.079" v="292" actId="20577"/>
          <ac:spMkLst>
            <pc:docMk/>
            <pc:sldMk cId="3031726491" sldId="263"/>
            <ac:spMk id="12" creationId="{8531A6E9-80FD-FB0D-321D-07A5B749DC03}"/>
          </ac:spMkLst>
        </pc:spChg>
      </pc:sldChg>
      <pc:sldChg chg="addSp delSp modSp ord">
        <pc:chgData name="Bellamkonda, Venkata Surya" userId="S::wzp20@txstate.edu::aec7f021-d45f-422b-98f9-de7d37653000" providerId="AD" clId="Web-{1EB46F96-CAF6-C567-6B9D-8EB5BEEB41AB}" dt="2024-08-02T14:56:06.246" v="49"/>
        <pc:sldMkLst>
          <pc:docMk/>
          <pc:sldMk cId="1404855772" sldId="267"/>
        </pc:sldMkLst>
        <pc:spChg chg="mod">
          <ac:chgData name="Bellamkonda, Venkata Surya" userId="S::wzp20@txstate.edu::aec7f021-d45f-422b-98f9-de7d37653000" providerId="AD" clId="Web-{1EB46F96-CAF6-C567-6B9D-8EB5BEEB41AB}" dt="2024-08-02T14:55:12.916" v="45" actId="20577"/>
          <ac:spMkLst>
            <pc:docMk/>
            <pc:sldMk cId="1404855772" sldId="267"/>
            <ac:spMk id="2" creationId="{A81EA26F-184F-A99E-5231-6428E5EA58D4}"/>
          </ac:spMkLst>
        </pc:spChg>
        <pc:spChg chg="del mod">
          <ac:chgData name="Bellamkonda, Venkata Surya" userId="S::wzp20@txstate.edu::aec7f021-d45f-422b-98f9-de7d37653000" providerId="AD" clId="Web-{1EB46F96-CAF6-C567-6B9D-8EB5BEEB41AB}" dt="2024-08-02T14:55:57.355" v="48"/>
          <ac:spMkLst>
            <pc:docMk/>
            <pc:sldMk cId="1404855772" sldId="267"/>
            <ac:spMk id="3" creationId="{AB77D3F3-10BA-C2BF-753E-F4A927077DD9}"/>
          </ac:spMkLst>
        </pc:spChg>
        <pc:spChg chg="add del mod">
          <ac:chgData name="Bellamkonda, Venkata Surya" userId="S::wzp20@txstate.edu::aec7f021-d45f-422b-98f9-de7d37653000" providerId="AD" clId="Web-{1EB46F96-CAF6-C567-6B9D-8EB5BEEB41AB}" dt="2024-08-02T14:51:51.689" v="18"/>
          <ac:spMkLst>
            <pc:docMk/>
            <pc:sldMk cId="1404855772" sldId="267"/>
            <ac:spMk id="4" creationId="{22EF1081-CFB3-DAE6-49BF-FBA6D1DF8F08}"/>
          </ac:spMkLst>
        </pc:spChg>
        <pc:spChg chg="add del mod">
          <ac:chgData name="Bellamkonda, Venkata Surya" userId="S::wzp20@txstate.edu::aec7f021-d45f-422b-98f9-de7d37653000" providerId="AD" clId="Web-{1EB46F96-CAF6-C567-6B9D-8EB5BEEB41AB}" dt="2024-08-02T14:56:06.246" v="49"/>
          <ac:spMkLst>
            <pc:docMk/>
            <pc:sldMk cId="1404855772" sldId="267"/>
            <ac:spMk id="6" creationId="{575A7DC7-DA09-2F81-A34B-F159B3E68C30}"/>
          </ac:spMkLst>
        </pc:spChg>
      </pc:sldChg>
      <pc:sldChg chg="ord">
        <pc:chgData name="Bellamkonda, Venkata Surya" userId="S::wzp20@txstate.edu::aec7f021-d45f-422b-98f9-de7d37653000" providerId="AD" clId="Web-{1EB46F96-CAF6-C567-6B9D-8EB5BEEB41AB}" dt="2024-08-02T14:52:29.331" v="22"/>
        <pc:sldMkLst>
          <pc:docMk/>
          <pc:sldMk cId="3875195103" sldId="269"/>
        </pc:sldMkLst>
      </pc:sldChg>
      <pc:sldChg chg="addSp delSp modSp add ord replId">
        <pc:chgData name="Bellamkonda, Venkata Surya" userId="S::wzp20@txstate.edu::aec7f021-d45f-422b-98f9-de7d37653000" providerId="AD" clId="Web-{1EB46F96-CAF6-C567-6B9D-8EB5BEEB41AB}" dt="2024-08-02T15:04:46.159" v="135" actId="20577"/>
        <pc:sldMkLst>
          <pc:docMk/>
          <pc:sldMk cId="2233193103" sldId="270"/>
        </pc:sldMkLst>
        <pc:spChg chg="del">
          <ac:chgData name="Bellamkonda, Venkata Surya" userId="S::wzp20@txstate.edu::aec7f021-d45f-422b-98f9-de7d37653000" providerId="AD" clId="Web-{1EB46F96-CAF6-C567-6B9D-8EB5BEEB41AB}" dt="2024-08-02T14:56:59.952" v="63"/>
          <ac:spMkLst>
            <pc:docMk/>
            <pc:sldMk cId="2233193103" sldId="270"/>
            <ac:spMk id="3" creationId="{F2912B85-AD56-9E29-47EA-46D797A32F8B}"/>
          </ac:spMkLst>
        </pc:spChg>
        <pc:spChg chg="add del mod">
          <ac:chgData name="Bellamkonda, Venkata Surya" userId="S::wzp20@txstate.edu::aec7f021-d45f-422b-98f9-de7d37653000" providerId="AD" clId="Web-{1EB46F96-CAF6-C567-6B9D-8EB5BEEB41AB}" dt="2024-08-02T14:57:02.921" v="64"/>
          <ac:spMkLst>
            <pc:docMk/>
            <pc:sldMk cId="2233193103" sldId="270"/>
            <ac:spMk id="4" creationId="{9AFFE7DF-69B6-B61F-22BC-FBE33457AE3C}"/>
          </ac:spMkLst>
        </pc:spChg>
        <pc:spChg chg="mod">
          <ac:chgData name="Bellamkonda, Venkata Surya" userId="S::wzp20@txstate.edu::aec7f021-d45f-422b-98f9-de7d37653000" providerId="AD" clId="Web-{1EB46F96-CAF6-C567-6B9D-8EB5BEEB41AB}" dt="2024-08-02T15:04:46.159" v="135" actId="20577"/>
          <ac:spMkLst>
            <pc:docMk/>
            <pc:sldMk cId="2233193103" sldId="270"/>
            <ac:spMk id="6" creationId="{862F4535-7038-67F5-0861-F93417A7E65B}"/>
          </ac:spMkLst>
        </pc:spChg>
        <pc:spChg chg="add mod">
          <ac:chgData name="Bellamkonda, Venkata Surya" userId="S::wzp20@txstate.edu::aec7f021-d45f-422b-98f9-de7d37653000" providerId="AD" clId="Web-{1EB46F96-CAF6-C567-6B9D-8EB5BEEB41AB}" dt="2024-08-02T15:02:22.059" v="124" actId="20577"/>
          <ac:spMkLst>
            <pc:docMk/>
            <pc:sldMk cId="2233193103" sldId="270"/>
            <ac:spMk id="8" creationId="{FD6FB1DE-A5E3-211B-AA1E-AC461DD278DB}"/>
          </ac:spMkLst>
        </pc:spChg>
        <pc:spChg chg="add mod">
          <ac:chgData name="Bellamkonda, Venkata Surya" userId="S::wzp20@txstate.edu::aec7f021-d45f-422b-98f9-de7d37653000" providerId="AD" clId="Web-{1EB46F96-CAF6-C567-6B9D-8EB5BEEB41AB}" dt="2024-08-02T15:02:32.075" v="125" actId="20577"/>
          <ac:spMkLst>
            <pc:docMk/>
            <pc:sldMk cId="2233193103" sldId="270"/>
            <ac:spMk id="9" creationId="{EECD5BC7-10AD-6008-8CDC-D8C782FCD3EC}"/>
          </ac:spMkLst>
        </pc:spChg>
        <pc:picChg chg="add mod">
          <ac:chgData name="Bellamkonda, Venkata Surya" userId="S::wzp20@txstate.edu::aec7f021-d45f-422b-98f9-de7d37653000" providerId="AD" clId="Web-{1EB46F96-CAF6-C567-6B9D-8EB5BEEB41AB}" dt="2024-08-02T15:01:58.636" v="123" actId="14100"/>
          <ac:picMkLst>
            <pc:docMk/>
            <pc:sldMk cId="2233193103" sldId="270"/>
            <ac:picMk id="5" creationId="{37A6DBBA-AA47-08F0-2CDA-7AC3B64F4CDD}"/>
          </ac:picMkLst>
        </pc:picChg>
        <pc:picChg chg="add mod">
          <ac:chgData name="Bellamkonda, Venkata Surya" userId="S::wzp20@txstate.edu::aec7f021-d45f-422b-98f9-de7d37653000" providerId="AD" clId="Web-{1EB46F96-CAF6-C567-6B9D-8EB5BEEB41AB}" dt="2024-08-02T15:01:49.682" v="121" actId="14100"/>
          <ac:picMkLst>
            <pc:docMk/>
            <pc:sldMk cId="2233193103" sldId="270"/>
            <ac:picMk id="7" creationId="{5E962D9B-450B-82B8-63B3-1AAAFBFCCE8C}"/>
          </ac:picMkLst>
        </pc:picChg>
      </pc:sldChg>
      <pc:sldChg chg="modSp add del replId">
        <pc:chgData name="Bellamkonda, Venkata Surya" userId="S::wzp20@txstate.edu::aec7f021-d45f-422b-98f9-de7d37653000" providerId="AD" clId="Web-{1EB46F96-CAF6-C567-6B9D-8EB5BEEB41AB}" dt="2024-08-02T15:04:53.706" v="136"/>
        <pc:sldMkLst>
          <pc:docMk/>
          <pc:sldMk cId="101276423" sldId="271"/>
        </pc:sldMkLst>
        <pc:spChg chg="mod">
          <ac:chgData name="Bellamkonda, Venkata Surya" userId="S::wzp20@txstate.edu::aec7f021-d45f-422b-98f9-de7d37653000" providerId="AD" clId="Web-{1EB46F96-CAF6-C567-6B9D-8EB5BEEB41AB}" dt="2024-08-02T15:03:24.983" v="129" actId="20577"/>
          <ac:spMkLst>
            <pc:docMk/>
            <pc:sldMk cId="101276423" sldId="271"/>
            <ac:spMk id="6" creationId="{862F4535-7038-67F5-0861-F93417A7E65B}"/>
          </ac:spMkLst>
        </pc:spChg>
      </pc:sldChg>
      <pc:sldChg chg="addSp delSp modSp add replId">
        <pc:chgData name="Bellamkonda, Venkata Surya" userId="S::wzp20@txstate.edu::aec7f021-d45f-422b-98f9-de7d37653000" providerId="AD" clId="Web-{1EB46F96-CAF6-C567-6B9D-8EB5BEEB41AB}" dt="2024-08-02T15:10:34.329" v="218" actId="14100"/>
        <pc:sldMkLst>
          <pc:docMk/>
          <pc:sldMk cId="230940407" sldId="271"/>
        </pc:sldMkLst>
        <pc:spChg chg="mod">
          <ac:chgData name="Bellamkonda, Venkata Surya" userId="S::wzp20@txstate.edu::aec7f021-d45f-422b-98f9-de7d37653000" providerId="AD" clId="Web-{1EB46F96-CAF6-C567-6B9D-8EB5BEEB41AB}" dt="2024-08-02T15:06:47.351" v="190" actId="20577"/>
          <ac:spMkLst>
            <pc:docMk/>
            <pc:sldMk cId="230940407" sldId="271"/>
            <ac:spMk id="6" creationId="{862F4535-7038-67F5-0861-F93417A7E65B}"/>
          </ac:spMkLst>
        </pc:spChg>
        <pc:picChg chg="add mod">
          <ac:chgData name="Bellamkonda, Venkata Surya" userId="S::wzp20@txstate.edu::aec7f021-d45f-422b-98f9-de7d37653000" providerId="AD" clId="Web-{1EB46F96-CAF6-C567-6B9D-8EB5BEEB41AB}" dt="2024-08-02T15:10:17.438" v="216" actId="14100"/>
          <ac:picMkLst>
            <pc:docMk/>
            <pc:sldMk cId="230940407" sldId="271"/>
            <ac:picMk id="2" creationId="{0BD4F2EA-4D16-48A2-5301-B6C20011E167}"/>
          </ac:picMkLst>
        </pc:picChg>
        <pc:picChg chg="add del mod">
          <ac:chgData name="Bellamkonda, Venkata Surya" userId="S::wzp20@txstate.edu::aec7f021-d45f-422b-98f9-de7d37653000" providerId="AD" clId="Web-{1EB46F96-CAF6-C567-6B9D-8EB5BEEB41AB}" dt="2024-08-02T15:08:31.121" v="203"/>
          <ac:picMkLst>
            <pc:docMk/>
            <pc:sldMk cId="230940407" sldId="271"/>
            <ac:picMk id="3" creationId="{7B2DD3CD-7917-A4B8-1B1A-B51173057278}"/>
          </ac:picMkLst>
        </pc:picChg>
        <pc:picChg chg="add mod">
          <ac:chgData name="Bellamkonda, Venkata Surya" userId="S::wzp20@txstate.edu::aec7f021-d45f-422b-98f9-de7d37653000" providerId="AD" clId="Web-{1EB46F96-CAF6-C567-6B9D-8EB5BEEB41AB}" dt="2024-08-02T15:10:34.329" v="218" actId="14100"/>
          <ac:picMkLst>
            <pc:docMk/>
            <pc:sldMk cId="230940407" sldId="271"/>
            <ac:picMk id="4" creationId="{648EA3BA-A5AF-9BE2-B570-78FEEF499A14}"/>
          </ac:picMkLst>
        </pc:picChg>
        <pc:picChg chg="del">
          <ac:chgData name="Bellamkonda, Venkata Surya" userId="S::wzp20@txstate.edu::aec7f021-d45f-422b-98f9-de7d37653000" providerId="AD" clId="Web-{1EB46F96-CAF6-C567-6B9D-8EB5BEEB41AB}" dt="2024-08-02T15:07:52.776" v="199"/>
          <ac:picMkLst>
            <pc:docMk/>
            <pc:sldMk cId="230940407" sldId="271"/>
            <ac:picMk id="5" creationId="{37A6DBBA-AA47-08F0-2CDA-7AC3B64F4CDD}"/>
          </ac:picMkLst>
        </pc:picChg>
        <pc:picChg chg="del">
          <ac:chgData name="Bellamkonda, Venkata Surya" userId="S::wzp20@txstate.edu::aec7f021-d45f-422b-98f9-de7d37653000" providerId="AD" clId="Web-{1EB46F96-CAF6-C567-6B9D-8EB5BEEB41AB}" dt="2024-08-02T15:07:17.602" v="191"/>
          <ac:picMkLst>
            <pc:docMk/>
            <pc:sldMk cId="230940407" sldId="271"/>
            <ac:picMk id="7" creationId="{5E962D9B-450B-82B8-63B3-1AAAFBFCCE8C}"/>
          </ac:picMkLst>
        </pc:picChg>
      </pc:sldChg>
      <pc:sldChg chg="addSp delSp modSp add replId">
        <pc:chgData name="Bellamkonda, Venkata Surya" userId="S::wzp20@txstate.edu::aec7f021-d45f-422b-98f9-de7d37653000" providerId="AD" clId="Web-{1EB46F96-CAF6-C567-6B9D-8EB5BEEB41AB}" dt="2024-08-02T15:32:20.492" v="294" actId="14100"/>
        <pc:sldMkLst>
          <pc:docMk/>
          <pc:sldMk cId="417747094" sldId="272"/>
        </pc:sldMkLst>
        <pc:spChg chg="mod">
          <ac:chgData name="Bellamkonda, Venkata Surya" userId="S::wzp20@txstate.edu::aec7f021-d45f-422b-98f9-de7d37653000" providerId="AD" clId="Web-{1EB46F96-CAF6-C567-6B9D-8EB5BEEB41AB}" dt="2024-08-02T15:14:02.822" v="263" actId="1076"/>
          <ac:spMkLst>
            <pc:docMk/>
            <pc:sldMk cId="417747094" sldId="272"/>
            <ac:spMk id="6" creationId="{862F4535-7038-67F5-0861-F93417A7E65B}"/>
          </ac:spMkLst>
        </pc:spChg>
        <pc:spChg chg="mod">
          <ac:chgData name="Bellamkonda, Venkata Surya" userId="S::wzp20@txstate.edu::aec7f021-d45f-422b-98f9-de7d37653000" providerId="AD" clId="Web-{1EB46F96-CAF6-C567-6B9D-8EB5BEEB41AB}" dt="2024-08-02T15:13:36.837" v="251" actId="20577"/>
          <ac:spMkLst>
            <pc:docMk/>
            <pc:sldMk cId="417747094" sldId="272"/>
            <ac:spMk id="8" creationId="{FD6FB1DE-A5E3-211B-AA1E-AC461DD278DB}"/>
          </ac:spMkLst>
        </pc:spChg>
        <pc:spChg chg="mod">
          <ac:chgData name="Bellamkonda, Venkata Surya" userId="S::wzp20@txstate.edu::aec7f021-d45f-422b-98f9-de7d37653000" providerId="AD" clId="Web-{1EB46F96-CAF6-C567-6B9D-8EB5BEEB41AB}" dt="2024-08-02T15:13:39.087" v="253" actId="20577"/>
          <ac:spMkLst>
            <pc:docMk/>
            <pc:sldMk cId="417747094" sldId="272"/>
            <ac:spMk id="9" creationId="{EECD5BC7-10AD-6008-8CDC-D8C782FCD3EC}"/>
          </ac:spMkLst>
        </pc:spChg>
        <pc:picChg chg="del">
          <ac:chgData name="Bellamkonda, Venkata Surya" userId="S::wzp20@txstate.edu::aec7f021-d45f-422b-98f9-de7d37653000" providerId="AD" clId="Web-{1EB46F96-CAF6-C567-6B9D-8EB5BEEB41AB}" dt="2024-08-02T15:12:04.849" v="223"/>
          <ac:picMkLst>
            <pc:docMk/>
            <pc:sldMk cId="417747094" sldId="272"/>
            <ac:picMk id="2" creationId="{0BD4F2EA-4D16-48A2-5301-B6C20011E167}"/>
          </ac:picMkLst>
        </pc:picChg>
        <pc:picChg chg="add mod">
          <ac:chgData name="Bellamkonda, Venkata Surya" userId="S::wzp20@txstate.edu::aec7f021-d45f-422b-98f9-de7d37653000" providerId="AD" clId="Web-{1EB46F96-CAF6-C567-6B9D-8EB5BEEB41AB}" dt="2024-08-02T15:32:20.492" v="294" actId="14100"/>
          <ac:picMkLst>
            <pc:docMk/>
            <pc:sldMk cId="417747094" sldId="272"/>
            <ac:picMk id="3" creationId="{5ADD7283-EF00-3FDC-7412-CB9FFFB5590D}"/>
          </ac:picMkLst>
        </pc:picChg>
        <pc:picChg chg="del">
          <ac:chgData name="Bellamkonda, Venkata Surya" userId="S::wzp20@txstate.edu::aec7f021-d45f-422b-98f9-de7d37653000" providerId="AD" clId="Web-{1EB46F96-CAF6-C567-6B9D-8EB5BEEB41AB}" dt="2024-08-02T15:11:59.176" v="220"/>
          <ac:picMkLst>
            <pc:docMk/>
            <pc:sldMk cId="417747094" sldId="272"/>
            <ac:picMk id="4" creationId="{648EA3BA-A5AF-9BE2-B570-78FEEF499A14}"/>
          </ac:picMkLst>
        </pc:picChg>
        <pc:picChg chg="add mod">
          <ac:chgData name="Bellamkonda, Venkata Surya" userId="S::wzp20@txstate.edu::aec7f021-d45f-422b-98f9-de7d37653000" providerId="AD" clId="Web-{1EB46F96-CAF6-C567-6B9D-8EB5BEEB41AB}" dt="2024-08-02T15:12:42.866" v="229" actId="14100"/>
          <ac:picMkLst>
            <pc:docMk/>
            <pc:sldMk cId="417747094" sldId="272"/>
            <ac:picMk id="5" creationId="{A0E4F6A5-0CC1-8A4C-518D-19AF78D5F437}"/>
          </ac:picMkLst>
        </pc:picChg>
      </pc:sldChg>
      <pc:sldChg chg="addSp delSp modSp add replId">
        <pc:chgData name="Bellamkonda, Venkata Surya" userId="S::wzp20@txstate.edu::aec7f021-d45f-422b-98f9-de7d37653000" providerId="AD" clId="Web-{1EB46F96-CAF6-C567-6B9D-8EB5BEEB41AB}" dt="2024-08-02T16:47:14.194" v="551" actId="20577"/>
        <pc:sldMkLst>
          <pc:docMk/>
          <pc:sldMk cId="2170406384" sldId="273"/>
        </pc:sldMkLst>
        <pc:spChg chg="del">
          <ac:chgData name="Bellamkonda, Venkata Surya" userId="S::wzp20@txstate.edu::aec7f021-d45f-422b-98f9-de7d37653000" providerId="AD" clId="Web-{1EB46F96-CAF6-C567-6B9D-8EB5BEEB41AB}" dt="2024-08-02T16:45:07.111" v="478"/>
          <ac:spMkLst>
            <pc:docMk/>
            <pc:sldMk cId="2170406384" sldId="273"/>
            <ac:spMk id="3" creationId="{2C3DC79E-9030-E2CE-E41C-8B64A0CC55B8}"/>
          </ac:spMkLst>
        </pc:spChg>
        <pc:spChg chg="add del mod">
          <ac:chgData name="Bellamkonda, Venkata Surya" userId="S::wzp20@txstate.edu::aec7f021-d45f-422b-98f9-de7d37653000" providerId="AD" clId="Web-{1EB46F96-CAF6-C567-6B9D-8EB5BEEB41AB}" dt="2024-08-02T16:44:23.766" v="470"/>
          <ac:spMkLst>
            <pc:docMk/>
            <pc:sldMk cId="2170406384" sldId="273"/>
            <ac:spMk id="5" creationId="{AC05CC55-5C40-1415-F728-6B523C8C4FA1}"/>
          </ac:spMkLst>
        </pc:spChg>
        <pc:spChg chg="add del mod">
          <ac:chgData name="Bellamkonda, Venkata Surya" userId="S::wzp20@txstate.edu::aec7f021-d45f-422b-98f9-de7d37653000" providerId="AD" clId="Web-{1EB46F96-CAF6-C567-6B9D-8EB5BEEB41AB}" dt="2024-08-02T16:44:35.469" v="473"/>
          <ac:spMkLst>
            <pc:docMk/>
            <pc:sldMk cId="2170406384" sldId="273"/>
            <ac:spMk id="7" creationId="{284C8372-F522-2BAE-7490-9589A2BA84C2}"/>
          </ac:spMkLst>
        </pc:spChg>
        <pc:spChg chg="mod">
          <ac:chgData name="Bellamkonda, Venkata Surya" userId="S::wzp20@txstate.edu::aec7f021-d45f-422b-98f9-de7d37653000" providerId="AD" clId="Web-{1EB46F96-CAF6-C567-6B9D-8EB5BEEB41AB}" dt="2024-08-02T16:47:14.194" v="551" actId="20577"/>
          <ac:spMkLst>
            <pc:docMk/>
            <pc:sldMk cId="2170406384" sldId="273"/>
            <ac:spMk id="9" creationId="{FBED17F0-B2FA-E330-E57F-DB49B4DB9A5E}"/>
          </ac:spMkLst>
        </pc:spChg>
        <pc:spChg chg="del">
          <ac:chgData name="Bellamkonda, Venkata Surya" userId="S::wzp20@txstate.edu::aec7f021-d45f-422b-98f9-de7d37653000" providerId="AD" clId="Web-{1EB46F96-CAF6-C567-6B9D-8EB5BEEB41AB}" dt="2024-08-02T16:45:22.706" v="481"/>
          <ac:spMkLst>
            <pc:docMk/>
            <pc:sldMk cId="2170406384" sldId="273"/>
            <ac:spMk id="10" creationId="{5FC1529A-643E-D8A5-F1F2-88A7E2C5767D}"/>
          </ac:spMkLst>
        </pc:spChg>
        <pc:spChg chg="del">
          <ac:chgData name="Bellamkonda, Venkata Surya" userId="S::wzp20@txstate.edu::aec7f021-d45f-422b-98f9-de7d37653000" providerId="AD" clId="Web-{1EB46F96-CAF6-C567-6B9D-8EB5BEEB41AB}" dt="2024-08-02T16:44:13.750" v="469"/>
          <ac:spMkLst>
            <pc:docMk/>
            <pc:sldMk cId="2170406384" sldId="273"/>
            <ac:spMk id="11" creationId="{7D1DF50B-38EC-54C5-AA94-365DDCE227D2}"/>
          </ac:spMkLst>
        </pc:spChg>
        <pc:spChg chg="del mod">
          <ac:chgData name="Bellamkonda, Venkata Surya" userId="S::wzp20@txstate.edu::aec7f021-d45f-422b-98f9-de7d37653000" providerId="AD" clId="Web-{1EB46F96-CAF6-C567-6B9D-8EB5BEEB41AB}" dt="2024-08-02T16:44:08.890" v="468"/>
          <ac:spMkLst>
            <pc:docMk/>
            <pc:sldMk cId="2170406384" sldId="273"/>
            <ac:spMk id="12" creationId="{8531A6E9-80FD-FB0D-321D-07A5B749DC03}"/>
          </ac:spMkLst>
        </pc:spChg>
        <pc:spChg chg="add del mod">
          <ac:chgData name="Bellamkonda, Venkata Surya" userId="S::wzp20@txstate.edu::aec7f021-d45f-422b-98f9-de7d37653000" providerId="AD" clId="Web-{1EB46F96-CAF6-C567-6B9D-8EB5BEEB41AB}" dt="2024-08-02T16:45:12.127" v="479"/>
          <ac:spMkLst>
            <pc:docMk/>
            <pc:sldMk cId="2170406384" sldId="273"/>
            <ac:spMk id="14" creationId="{C83C3B58-E20A-B5CF-EB7B-2BB161171DA7}"/>
          </ac:spMkLst>
        </pc:spChg>
        <pc:spChg chg="add del mod">
          <ac:chgData name="Bellamkonda, Venkata Surya" userId="S::wzp20@txstate.edu::aec7f021-d45f-422b-98f9-de7d37653000" providerId="AD" clId="Web-{1EB46F96-CAF6-C567-6B9D-8EB5BEEB41AB}" dt="2024-08-02T16:45:32.519" v="482"/>
          <ac:spMkLst>
            <pc:docMk/>
            <pc:sldMk cId="2170406384" sldId="273"/>
            <ac:spMk id="16" creationId="{E8E1B32E-E28B-8B1A-0714-DEDE0B74BD55}"/>
          </ac:spMkLst>
        </pc:spChg>
        <pc:picChg chg="add del mod ord">
          <ac:chgData name="Bellamkonda, Venkata Surya" userId="S::wzp20@txstate.edu::aec7f021-d45f-422b-98f9-de7d37653000" providerId="AD" clId="Web-{1EB46F96-CAF6-C567-6B9D-8EB5BEEB41AB}" dt="2024-08-02T16:44:31.032" v="472"/>
          <ac:picMkLst>
            <pc:docMk/>
            <pc:sldMk cId="2170406384" sldId="273"/>
            <ac:picMk id="2" creationId="{72137934-BE35-36C6-705A-BD666F745816}"/>
          </ac:picMkLst>
        </pc:picChg>
        <pc:picChg chg="add mod">
          <ac:chgData name="Bellamkonda, Venkata Surya" userId="S::wzp20@txstate.edu::aec7f021-d45f-422b-98f9-de7d37653000" providerId="AD" clId="Web-{1EB46F96-CAF6-C567-6B9D-8EB5BEEB41AB}" dt="2024-08-02T16:46:06.379" v="486" actId="14100"/>
          <ac:picMkLst>
            <pc:docMk/>
            <pc:sldMk cId="2170406384" sldId="273"/>
            <ac:picMk id="8" creationId="{E4C7B4DD-800A-970A-B27A-C85ED723E3A0}"/>
          </ac:picMkLst>
        </pc:picChg>
      </pc:sldChg>
      <pc:sldChg chg="modSp add replId">
        <pc:chgData name="Bellamkonda, Venkata Surya" userId="S::wzp20@txstate.edu::aec7f021-d45f-422b-98f9-de7d37653000" providerId="AD" clId="Web-{1EB46F96-CAF6-C567-6B9D-8EB5BEEB41AB}" dt="2024-08-02T15:50:51.194" v="369" actId="20577"/>
        <pc:sldMkLst>
          <pc:docMk/>
          <pc:sldMk cId="3978449396" sldId="274"/>
        </pc:sldMkLst>
        <pc:spChg chg="mod">
          <ac:chgData name="Bellamkonda, Venkata Surya" userId="S::wzp20@txstate.edu::aec7f021-d45f-422b-98f9-de7d37653000" providerId="AD" clId="Web-{1EB46F96-CAF6-C567-6B9D-8EB5BEEB41AB}" dt="2024-08-02T15:50:34.022" v="367" actId="20577"/>
          <ac:spMkLst>
            <pc:docMk/>
            <pc:sldMk cId="3978449396" sldId="274"/>
            <ac:spMk id="10" creationId="{5FC1529A-643E-D8A5-F1F2-88A7E2C5767D}"/>
          </ac:spMkLst>
        </pc:spChg>
        <pc:spChg chg="mod">
          <ac:chgData name="Bellamkonda, Venkata Surya" userId="S::wzp20@txstate.edu::aec7f021-d45f-422b-98f9-de7d37653000" providerId="AD" clId="Web-{1EB46F96-CAF6-C567-6B9D-8EB5BEEB41AB}" dt="2024-08-02T15:50:51.194" v="369" actId="20577"/>
          <ac:spMkLst>
            <pc:docMk/>
            <pc:sldMk cId="3978449396" sldId="274"/>
            <ac:spMk id="12" creationId="{8531A6E9-80FD-FB0D-321D-07A5B749DC03}"/>
          </ac:spMkLst>
        </pc:spChg>
      </pc:sldChg>
      <pc:sldChg chg="addSp delSp modSp add del replId">
        <pc:chgData name="Bellamkonda, Venkata Surya" userId="S::wzp20@txstate.edu::aec7f021-d45f-422b-98f9-de7d37653000" providerId="AD" clId="Web-{1EB46F96-CAF6-C567-6B9D-8EB5BEEB41AB}" dt="2024-08-02T15:50:09.380" v="364" actId="14100"/>
        <pc:sldMkLst>
          <pc:docMk/>
          <pc:sldMk cId="1196605809" sldId="275"/>
        </pc:sldMkLst>
        <pc:spChg chg="mod">
          <ac:chgData name="Bellamkonda, Venkata Surya" userId="S::wzp20@txstate.edu::aec7f021-d45f-422b-98f9-de7d37653000" providerId="AD" clId="Web-{1EB46F96-CAF6-C567-6B9D-8EB5BEEB41AB}" dt="2024-08-02T15:49:14.409" v="353" actId="20577"/>
          <ac:spMkLst>
            <pc:docMk/>
            <pc:sldMk cId="1196605809" sldId="275"/>
            <ac:spMk id="6" creationId="{862F4535-7038-67F5-0861-F93417A7E65B}"/>
          </ac:spMkLst>
        </pc:spChg>
        <pc:picChg chg="add mod">
          <ac:chgData name="Bellamkonda, Venkata Surya" userId="S::wzp20@txstate.edu::aec7f021-d45f-422b-98f9-de7d37653000" providerId="AD" clId="Web-{1EB46F96-CAF6-C567-6B9D-8EB5BEEB41AB}" dt="2024-08-02T15:50:09.380" v="364" actId="14100"/>
          <ac:picMkLst>
            <pc:docMk/>
            <pc:sldMk cId="1196605809" sldId="275"/>
            <ac:picMk id="2" creationId="{79E591BC-3811-8DF5-5E93-00C1F3D7CE1D}"/>
          </ac:picMkLst>
        </pc:picChg>
        <pc:picChg chg="del">
          <ac:chgData name="Bellamkonda, Venkata Surya" userId="S::wzp20@txstate.edu::aec7f021-d45f-422b-98f9-de7d37653000" providerId="AD" clId="Web-{1EB46F96-CAF6-C567-6B9D-8EB5BEEB41AB}" dt="2024-08-02T15:49:37.597" v="358"/>
          <ac:picMkLst>
            <pc:docMk/>
            <pc:sldMk cId="1196605809" sldId="275"/>
            <ac:picMk id="3" creationId="{5ADD7283-EF00-3FDC-7412-CB9FFFB5590D}"/>
          </ac:picMkLst>
        </pc:picChg>
        <pc:picChg chg="add mod">
          <ac:chgData name="Bellamkonda, Venkata Surya" userId="S::wzp20@txstate.edu::aec7f021-d45f-422b-98f9-de7d37653000" providerId="AD" clId="Web-{1EB46F96-CAF6-C567-6B9D-8EB5BEEB41AB}" dt="2024-08-02T15:49:59.301" v="362" actId="14100"/>
          <ac:picMkLst>
            <pc:docMk/>
            <pc:sldMk cId="1196605809" sldId="275"/>
            <ac:picMk id="4" creationId="{F48DD95E-EE0D-1662-DF0F-12B0B4EB6656}"/>
          </ac:picMkLst>
        </pc:picChg>
        <pc:picChg chg="del">
          <ac:chgData name="Bellamkonda, Venkata Surya" userId="S::wzp20@txstate.edu::aec7f021-d45f-422b-98f9-de7d37653000" providerId="AD" clId="Web-{1EB46F96-CAF6-C567-6B9D-8EB5BEEB41AB}" dt="2024-08-02T15:49:16.956" v="354"/>
          <ac:picMkLst>
            <pc:docMk/>
            <pc:sldMk cId="1196605809" sldId="275"/>
            <ac:picMk id="5" creationId="{A0E4F6A5-0CC1-8A4C-518D-19AF78D5F437}"/>
          </ac:picMkLst>
        </pc:picChg>
      </pc:sldChg>
      <pc:sldChg chg="addSp delSp modSp add replId">
        <pc:chgData name="Bellamkonda, Venkata Surya" userId="S::wzp20@txstate.edu::aec7f021-d45f-422b-98f9-de7d37653000" providerId="AD" clId="Web-{1EB46F96-CAF6-C567-6B9D-8EB5BEEB41AB}" dt="2024-08-02T15:47:46.984" v="338" actId="14100"/>
        <pc:sldMkLst>
          <pc:docMk/>
          <pc:sldMk cId="1988024460" sldId="276"/>
        </pc:sldMkLst>
        <pc:spChg chg="mod">
          <ac:chgData name="Bellamkonda, Venkata Surya" userId="S::wzp20@txstate.edu::aec7f021-d45f-422b-98f9-de7d37653000" providerId="AD" clId="Web-{1EB46F96-CAF6-C567-6B9D-8EB5BEEB41AB}" dt="2024-08-02T15:46:54.372" v="326" actId="20577"/>
          <ac:spMkLst>
            <pc:docMk/>
            <pc:sldMk cId="1988024460" sldId="276"/>
            <ac:spMk id="6" creationId="{862F4535-7038-67F5-0861-F93417A7E65B}"/>
          </ac:spMkLst>
        </pc:spChg>
        <pc:picChg chg="del">
          <ac:chgData name="Bellamkonda, Venkata Surya" userId="S::wzp20@txstate.edu::aec7f021-d45f-422b-98f9-de7d37653000" providerId="AD" clId="Web-{1EB46F96-CAF6-C567-6B9D-8EB5BEEB41AB}" dt="2024-08-02T15:46:55.560" v="327"/>
          <ac:picMkLst>
            <pc:docMk/>
            <pc:sldMk cId="1988024460" sldId="276"/>
            <ac:picMk id="2" creationId="{0BD4F2EA-4D16-48A2-5301-B6C20011E167}"/>
          </ac:picMkLst>
        </pc:picChg>
        <pc:picChg chg="add mod">
          <ac:chgData name="Bellamkonda, Venkata Surya" userId="S::wzp20@txstate.edu::aec7f021-d45f-422b-98f9-de7d37653000" providerId="AD" clId="Web-{1EB46F96-CAF6-C567-6B9D-8EB5BEEB41AB}" dt="2024-08-02T15:47:13.013" v="332" actId="14100"/>
          <ac:picMkLst>
            <pc:docMk/>
            <pc:sldMk cId="1988024460" sldId="276"/>
            <ac:picMk id="3" creationId="{DECD93A2-1253-09C0-2AD0-FCEA3568D622}"/>
          </ac:picMkLst>
        </pc:picChg>
        <pc:picChg chg="del">
          <ac:chgData name="Bellamkonda, Venkata Surya" userId="S::wzp20@txstate.edu::aec7f021-d45f-422b-98f9-de7d37653000" providerId="AD" clId="Web-{1EB46F96-CAF6-C567-6B9D-8EB5BEEB41AB}" dt="2024-08-02T15:47:18.795" v="333"/>
          <ac:picMkLst>
            <pc:docMk/>
            <pc:sldMk cId="1988024460" sldId="276"/>
            <ac:picMk id="4" creationId="{648EA3BA-A5AF-9BE2-B570-78FEEF499A14}"/>
          </ac:picMkLst>
        </pc:picChg>
        <pc:picChg chg="add mod">
          <ac:chgData name="Bellamkonda, Venkata Surya" userId="S::wzp20@txstate.edu::aec7f021-d45f-422b-98f9-de7d37653000" providerId="AD" clId="Web-{1EB46F96-CAF6-C567-6B9D-8EB5BEEB41AB}" dt="2024-08-02T15:47:46.984" v="338" actId="14100"/>
          <ac:picMkLst>
            <pc:docMk/>
            <pc:sldMk cId="1988024460" sldId="276"/>
            <ac:picMk id="5" creationId="{8A666F40-E68A-0953-321D-C430066261E7}"/>
          </ac:picMkLst>
        </pc:picChg>
      </pc:sldChg>
      <pc:sldChg chg="add del replId">
        <pc:chgData name="Bellamkonda, Venkata Surya" userId="S::wzp20@txstate.edu::aec7f021-d45f-422b-98f9-de7d37653000" providerId="AD" clId="Web-{1EB46F96-CAF6-C567-6B9D-8EB5BEEB41AB}" dt="2024-08-02T15:45:10.821" v="304"/>
        <pc:sldMkLst>
          <pc:docMk/>
          <pc:sldMk cId="3747729698" sldId="277"/>
        </pc:sldMkLst>
      </pc:sldChg>
      <pc:sldChg chg="modSp add replId">
        <pc:chgData name="Bellamkonda, Venkata Surya" userId="S::wzp20@txstate.edu::aec7f021-d45f-422b-98f9-de7d37653000" providerId="AD" clId="Web-{1EB46F96-CAF6-C567-6B9D-8EB5BEEB41AB}" dt="2024-08-02T15:44:57.914" v="303" actId="20577"/>
        <pc:sldMkLst>
          <pc:docMk/>
          <pc:sldMk cId="1938583485" sldId="278"/>
        </pc:sldMkLst>
        <pc:spChg chg="mod">
          <ac:chgData name="Bellamkonda, Venkata Surya" userId="S::wzp20@txstate.edu::aec7f021-d45f-422b-98f9-de7d37653000" providerId="AD" clId="Web-{1EB46F96-CAF6-C567-6B9D-8EB5BEEB41AB}" dt="2024-08-02T15:44:57.914" v="303" actId="20577"/>
          <ac:spMkLst>
            <pc:docMk/>
            <pc:sldMk cId="1938583485" sldId="278"/>
            <ac:spMk id="2" creationId="{A81EA26F-184F-A99E-5231-6428E5EA58D4}"/>
          </ac:spMkLst>
        </pc:spChg>
      </pc:sldChg>
      <pc:sldChg chg="addSp delSp modSp add del replId">
        <pc:chgData name="Bellamkonda, Venkata Surya" userId="S::wzp20@txstate.edu::aec7f021-d45f-422b-98f9-de7d37653000" providerId="AD" clId="Web-{1EB46F96-CAF6-C567-6B9D-8EB5BEEB41AB}" dt="2024-08-02T15:48:50.049" v="351"/>
        <pc:sldMkLst>
          <pc:docMk/>
          <pc:sldMk cId="1805226590" sldId="279"/>
        </pc:sldMkLst>
        <pc:picChg chg="add del mod">
          <ac:chgData name="Bellamkonda, Venkata Surya" userId="S::wzp20@txstate.edu::aec7f021-d45f-422b-98f9-de7d37653000" providerId="AD" clId="Web-{1EB46F96-CAF6-C567-6B9D-8EB5BEEB41AB}" dt="2024-08-02T15:48:45.502" v="349"/>
          <ac:picMkLst>
            <pc:docMk/>
            <pc:sldMk cId="1805226590" sldId="279"/>
            <ac:picMk id="2" creationId="{A4AC8C32-2364-19D8-AB35-668FB85109F8}"/>
          </ac:picMkLst>
        </pc:picChg>
        <pc:picChg chg="add del">
          <ac:chgData name="Bellamkonda, Venkata Surya" userId="S::wzp20@txstate.edu::aec7f021-d45f-422b-98f9-de7d37653000" providerId="AD" clId="Web-{1EB46F96-CAF6-C567-6B9D-8EB5BEEB41AB}" dt="2024-08-02T15:48:48.424" v="350"/>
          <ac:picMkLst>
            <pc:docMk/>
            <pc:sldMk cId="1805226590" sldId="279"/>
            <ac:picMk id="5" creationId="{8A666F40-E68A-0953-321D-C430066261E7}"/>
          </ac:picMkLst>
        </pc:picChg>
      </pc:sldChg>
      <pc:sldChg chg="modSp add del replId">
        <pc:chgData name="Bellamkonda, Venkata Surya" userId="S::wzp20@txstate.edu::aec7f021-d45f-422b-98f9-de7d37653000" providerId="AD" clId="Web-{1EB46F96-CAF6-C567-6B9D-8EB5BEEB41AB}" dt="2024-08-02T16:41:22.477" v="377"/>
        <pc:sldMkLst>
          <pc:docMk/>
          <pc:sldMk cId="3410179373" sldId="279"/>
        </pc:sldMkLst>
        <pc:spChg chg="mod">
          <ac:chgData name="Bellamkonda, Venkata Surya" userId="S::wzp20@txstate.edu::aec7f021-d45f-422b-98f9-de7d37653000" providerId="AD" clId="Web-{1EB46F96-CAF6-C567-6B9D-8EB5BEEB41AB}" dt="2024-08-02T16:40:55.148" v="375" actId="20577"/>
          <ac:spMkLst>
            <pc:docMk/>
            <pc:sldMk cId="3410179373" sldId="279"/>
            <ac:spMk id="3" creationId="{2C3DC79E-9030-E2CE-E41C-8B64A0CC55B8}"/>
          </ac:spMkLst>
        </pc:spChg>
        <pc:spChg chg="mod">
          <ac:chgData name="Bellamkonda, Venkata Surya" userId="S::wzp20@txstate.edu::aec7f021-d45f-422b-98f9-de7d37653000" providerId="AD" clId="Web-{1EB46F96-CAF6-C567-6B9D-8EB5BEEB41AB}" dt="2024-08-02T16:41:18.790" v="376" actId="20577"/>
          <ac:spMkLst>
            <pc:docMk/>
            <pc:sldMk cId="3410179373" sldId="279"/>
            <ac:spMk id="10" creationId="{5FC1529A-643E-D8A5-F1F2-88A7E2C5767D}"/>
          </ac:spMkLst>
        </pc:spChg>
      </pc:sldChg>
    </pc:docChg>
  </pc:docChgLst>
  <pc:docChgLst>
    <pc:chgData name="Murphy, Alison R" userId="f799444f-cc99-48a2-a322-12b87cbe7a0b" providerId="ADAL" clId="{D3193965-01B7-4B45-BA95-771E551D0014}"/>
    <pc:docChg chg="undo redo custSel modSld modMainMaster">
      <pc:chgData name="Murphy, Alison R" userId="f799444f-cc99-48a2-a322-12b87cbe7a0b" providerId="ADAL" clId="{D3193965-01B7-4B45-BA95-771E551D0014}" dt="2024-07-12T19:31:47.113" v="213" actId="1076"/>
      <pc:docMkLst>
        <pc:docMk/>
      </pc:docMkLst>
      <pc:sldChg chg="addSp delSp modSp mod">
        <pc:chgData name="Murphy, Alison R" userId="f799444f-cc99-48a2-a322-12b87cbe7a0b" providerId="ADAL" clId="{D3193965-01B7-4B45-BA95-771E551D0014}" dt="2024-07-12T19:09:54.725" v="162" actId="478"/>
        <pc:sldMkLst>
          <pc:docMk/>
          <pc:sldMk cId="2292944646" sldId="268"/>
        </pc:sldMkLst>
        <pc:spChg chg="add del mod">
          <ac:chgData name="Murphy, Alison R" userId="f799444f-cc99-48a2-a322-12b87cbe7a0b" providerId="ADAL" clId="{D3193965-01B7-4B45-BA95-771E551D0014}" dt="2024-07-12T19:09:54.725" v="162" actId="478"/>
          <ac:spMkLst>
            <pc:docMk/>
            <pc:sldMk cId="2292944646" sldId="268"/>
            <ac:spMk id="2" creationId="{658758E9-8368-AD70-A08B-9FB9429F4F60}"/>
          </ac:spMkLst>
        </pc:spChg>
      </pc:sldChg>
      <pc:sldMasterChg chg="delSp modSp mod modSldLayout">
        <pc:chgData name="Murphy, Alison R" userId="f799444f-cc99-48a2-a322-12b87cbe7a0b" providerId="ADAL" clId="{D3193965-01B7-4B45-BA95-771E551D0014}" dt="2024-07-12T19:31:47.113" v="213" actId="1076"/>
        <pc:sldMasterMkLst>
          <pc:docMk/>
          <pc:sldMasterMk cId="3807555873" sldId="2147483677"/>
        </pc:sldMasterMkLst>
        <pc:spChg chg="mod">
          <ac:chgData name="Murphy, Alison R" userId="f799444f-cc99-48a2-a322-12b87cbe7a0b" providerId="ADAL" clId="{D3193965-01B7-4B45-BA95-771E551D0014}" dt="2024-07-12T19:05:38.499" v="79" actId="207"/>
          <ac:spMkLst>
            <pc:docMk/>
            <pc:sldMasterMk cId="3807555873" sldId="2147483677"/>
            <ac:spMk id="4" creationId="{2C92772C-906D-1430-9923-C061127ADF39}"/>
          </ac:spMkLst>
        </pc:spChg>
        <pc:spChg chg="mod">
          <ac:chgData name="Murphy, Alison R" userId="f799444f-cc99-48a2-a322-12b87cbe7a0b" providerId="ADAL" clId="{D3193965-01B7-4B45-BA95-771E551D0014}" dt="2024-07-12T19:05:38.499" v="79" actId="207"/>
          <ac:spMkLst>
            <pc:docMk/>
            <pc:sldMasterMk cId="3807555873" sldId="2147483677"/>
            <ac:spMk id="5" creationId="{493D683C-3CBA-82D6-F7F6-7AC29C2CED46}"/>
          </ac:spMkLst>
        </pc:spChg>
        <pc:spChg chg="mod">
          <ac:chgData name="Murphy, Alison R" userId="f799444f-cc99-48a2-a322-12b87cbe7a0b" providerId="ADAL" clId="{D3193965-01B7-4B45-BA95-771E551D0014}" dt="2024-07-12T19:05:38.499" v="79" actId="207"/>
          <ac:spMkLst>
            <pc:docMk/>
            <pc:sldMasterMk cId="3807555873" sldId="2147483677"/>
            <ac:spMk id="6" creationId="{9627A4A6-1594-51B3-2B27-71503A3EA162}"/>
          </ac:spMkLst>
        </pc:spChg>
        <pc:spChg chg="del">
          <ac:chgData name="Murphy, Alison R" userId="f799444f-cc99-48a2-a322-12b87cbe7a0b" providerId="ADAL" clId="{D3193965-01B7-4B45-BA95-771E551D0014}" dt="2024-07-12T19:05:27.243" v="77" actId="478"/>
          <ac:spMkLst>
            <pc:docMk/>
            <pc:sldMasterMk cId="3807555873" sldId="2147483677"/>
            <ac:spMk id="9" creationId="{9F63E526-6775-6BC5-8B3F-B3BA8B479B2C}"/>
          </ac:spMkLst>
        </pc:spChg>
        <pc:spChg chg="del">
          <ac:chgData name="Murphy, Alison R" userId="f799444f-cc99-48a2-a322-12b87cbe7a0b" providerId="ADAL" clId="{D3193965-01B7-4B45-BA95-771E551D0014}" dt="2024-07-12T19:05:23.441" v="76" actId="478"/>
          <ac:spMkLst>
            <pc:docMk/>
            <pc:sldMasterMk cId="3807555873" sldId="2147483677"/>
            <ac:spMk id="10" creationId="{881F2A86-DF7A-A404-D87F-9594D62BE3AA}"/>
          </ac:spMkLst>
        </pc:spChg>
        <pc:sldLayoutChg chg="addSp delSp modSp mod">
          <pc:chgData name="Murphy, Alison R" userId="f799444f-cc99-48a2-a322-12b87cbe7a0b" providerId="ADAL" clId="{D3193965-01B7-4B45-BA95-771E551D0014}" dt="2024-07-12T19:04:13.296" v="62" actId="207"/>
          <pc:sldLayoutMkLst>
            <pc:docMk/>
            <pc:sldMasterMk cId="3807555873" sldId="2147483677"/>
            <pc:sldLayoutMk cId="1316012428" sldId="2147483678"/>
          </pc:sldLayoutMkLst>
          <pc:spChg chg="mod">
            <ac:chgData name="Murphy, Alison R" userId="f799444f-cc99-48a2-a322-12b87cbe7a0b" providerId="ADAL" clId="{D3193965-01B7-4B45-BA95-771E551D0014}" dt="2024-07-12T19:04:13.296" v="62" actId="207"/>
            <ac:spMkLst>
              <pc:docMk/>
              <pc:sldMasterMk cId="3807555873" sldId="2147483677"/>
              <pc:sldLayoutMk cId="1316012428" sldId="2147483678"/>
              <ac:spMk id="5" creationId="{B6D426D2-F400-3DD1-192B-23A6A40F9F4D}"/>
            </ac:spMkLst>
          </pc:spChg>
          <pc:spChg chg="mod">
            <ac:chgData name="Murphy, Alison R" userId="f799444f-cc99-48a2-a322-12b87cbe7a0b" providerId="ADAL" clId="{D3193965-01B7-4B45-BA95-771E551D0014}" dt="2024-07-12T19:02:02.883" v="34" actId="207"/>
            <ac:spMkLst>
              <pc:docMk/>
              <pc:sldMasterMk cId="3807555873" sldId="2147483677"/>
              <pc:sldLayoutMk cId="1316012428" sldId="2147483678"/>
              <ac:spMk id="19" creationId="{5992CB84-2E59-9790-15CE-6B6A4BA26B48}"/>
            </ac:spMkLst>
          </pc:spChg>
          <pc:grpChg chg="del">
            <ac:chgData name="Murphy, Alison R" userId="f799444f-cc99-48a2-a322-12b87cbe7a0b" providerId="ADAL" clId="{D3193965-01B7-4B45-BA95-771E551D0014}" dt="2024-07-12T19:01:55.156" v="32" actId="478"/>
            <ac:grpSpMkLst>
              <pc:docMk/>
              <pc:sldMasterMk cId="3807555873" sldId="2147483677"/>
              <pc:sldLayoutMk cId="1316012428" sldId="2147483678"/>
              <ac:grpSpMk id="15" creationId="{C299F184-673F-B5F3-811B-60FEF8201C4A}"/>
            </ac:grpSpMkLst>
          </pc:grpChg>
          <pc:picChg chg="add mod">
            <ac:chgData name="Murphy, Alison R" userId="f799444f-cc99-48a2-a322-12b87cbe7a0b" providerId="ADAL" clId="{D3193965-01B7-4B45-BA95-771E551D0014}" dt="2024-07-12T19:01:55.774" v="33"/>
            <ac:picMkLst>
              <pc:docMk/>
              <pc:sldMasterMk cId="3807555873" sldId="2147483677"/>
              <pc:sldLayoutMk cId="1316012428" sldId="2147483678"/>
              <ac:picMk id="9" creationId="{519CF1DA-ED74-4357-F996-7300F464F1CC}"/>
            </ac:picMkLst>
          </pc:picChg>
          <pc:picChg chg="del">
            <ac:chgData name="Murphy, Alison R" userId="f799444f-cc99-48a2-a322-12b87cbe7a0b" providerId="ADAL" clId="{D3193965-01B7-4B45-BA95-771E551D0014}" dt="2024-07-12T19:03:23.178" v="40" actId="478"/>
            <ac:picMkLst>
              <pc:docMk/>
              <pc:sldMasterMk cId="3807555873" sldId="2147483677"/>
              <pc:sldLayoutMk cId="1316012428" sldId="2147483678"/>
              <ac:picMk id="13" creationId="{BF0244C0-E69C-2409-2732-BEC7F9B194F9}"/>
            </ac:picMkLst>
          </pc:picChg>
        </pc:sldLayoutChg>
        <pc:sldLayoutChg chg="addSp delSp modSp mod">
          <pc:chgData name="Murphy, Alison R" userId="f799444f-cc99-48a2-a322-12b87cbe7a0b" providerId="ADAL" clId="{D3193965-01B7-4B45-BA95-771E551D0014}" dt="2024-07-12T19:31:47.113" v="213" actId="1076"/>
          <pc:sldLayoutMkLst>
            <pc:docMk/>
            <pc:sldMasterMk cId="3807555873" sldId="2147483677"/>
            <pc:sldLayoutMk cId="175404492" sldId="2147483679"/>
          </pc:sldLayoutMkLst>
          <pc:spChg chg="mod">
            <ac:chgData name="Murphy, Alison R" userId="f799444f-cc99-48a2-a322-12b87cbe7a0b" providerId="ADAL" clId="{D3193965-01B7-4B45-BA95-771E551D0014}" dt="2024-07-12T19:02:06.723" v="35" actId="207"/>
            <ac:spMkLst>
              <pc:docMk/>
              <pc:sldMasterMk cId="3807555873" sldId="2147483677"/>
              <pc:sldLayoutMk cId="175404492" sldId="2147483679"/>
              <ac:spMk id="7" creationId="{DBAC7BEF-9F6A-BAD7-8D67-FF28F50BE1CC}"/>
            </ac:spMkLst>
          </pc:spChg>
          <pc:spChg chg="mod">
            <ac:chgData name="Murphy, Alison R" userId="f799444f-cc99-48a2-a322-12b87cbe7a0b" providerId="ADAL" clId="{D3193965-01B7-4B45-BA95-771E551D0014}" dt="2024-07-12T19:04:30.098" v="68" actId="207"/>
            <ac:spMkLst>
              <pc:docMk/>
              <pc:sldMasterMk cId="3807555873" sldId="2147483677"/>
              <pc:sldLayoutMk cId="175404492" sldId="2147483679"/>
              <ac:spMk id="8" creationId="{54B1C2B2-EEAB-7D3D-6A65-4A90FB4A6CBC}"/>
            </ac:spMkLst>
          </pc:spChg>
          <pc:grpChg chg="del">
            <ac:chgData name="Murphy, Alison R" userId="f799444f-cc99-48a2-a322-12b87cbe7a0b" providerId="ADAL" clId="{D3193965-01B7-4B45-BA95-771E551D0014}" dt="2024-07-12T19:01:28.245" v="25" actId="478"/>
            <ac:grpSpMkLst>
              <pc:docMk/>
              <pc:sldMasterMk cId="3807555873" sldId="2147483677"/>
              <pc:sldLayoutMk cId="175404492" sldId="2147483679"/>
              <ac:grpSpMk id="4" creationId="{C9336362-6AE8-102D-3BFB-172AC0EBDFEA}"/>
            </ac:grpSpMkLst>
          </pc:grpChg>
          <pc:picChg chg="add del mod">
            <ac:chgData name="Murphy, Alison R" userId="f799444f-cc99-48a2-a322-12b87cbe7a0b" providerId="ADAL" clId="{D3193965-01B7-4B45-BA95-771E551D0014}" dt="2024-07-12T19:01:46.451" v="29" actId="478"/>
            <ac:picMkLst>
              <pc:docMk/>
              <pc:sldMasterMk cId="3807555873" sldId="2147483677"/>
              <pc:sldLayoutMk cId="175404492" sldId="2147483679"/>
              <ac:picMk id="13" creationId="{33921C64-2071-6912-73AB-4A677D8359F9}"/>
            </ac:picMkLst>
          </pc:picChg>
          <pc:picChg chg="add del mod">
            <ac:chgData name="Murphy, Alison R" userId="f799444f-cc99-48a2-a322-12b87cbe7a0b" providerId="ADAL" clId="{D3193965-01B7-4B45-BA95-771E551D0014}" dt="2024-07-12T19:01:47.661" v="30" actId="478"/>
            <ac:picMkLst>
              <pc:docMk/>
              <pc:sldMasterMk cId="3807555873" sldId="2147483677"/>
              <pc:sldLayoutMk cId="175404492" sldId="2147483679"/>
              <ac:picMk id="15" creationId="{09FD0E3A-7A1D-8C2E-A7DA-ACF1503339AA}"/>
            </ac:picMkLst>
          </pc:picChg>
          <pc:picChg chg="add mod">
            <ac:chgData name="Murphy, Alison R" userId="f799444f-cc99-48a2-a322-12b87cbe7a0b" providerId="ADAL" clId="{D3193965-01B7-4B45-BA95-771E551D0014}" dt="2024-07-12T19:31:47.113" v="213" actId="1076"/>
            <ac:picMkLst>
              <pc:docMk/>
              <pc:sldMasterMk cId="3807555873" sldId="2147483677"/>
              <pc:sldLayoutMk cId="175404492" sldId="2147483679"/>
              <ac:picMk id="16" creationId="{34633B6D-7015-8E71-8D4A-674F00B4645E}"/>
            </ac:picMkLst>
          </pc:picChg>
        </pc:sldLayoutChg>
        <pc:sldLayoutChg chg="modSp mod">
          <pc:chgData name="Murphy, Alison R" userId="f799444f-cc99-48a2-a322-12b87cbe7a0b" providerId="ADAL" clId="{D3193965-01B7-4B45-BA95-771E551D0014}" dt="2024-07-12T19:04:45.785" v="73" actId="207"/>
          <pc:sldLayoutMkLst>
            <pc:docMk/>
            <pc:sldMasterMk cId="3807555873" sldId="2147483677"/>
            <pc:sldLayoutMk cId="2540398812" sldId="2147483680"/>
          </pc:sldLayoutMkLst>
          <pc:spChg chg="mod">
            <ac:chgData name="Murphy, Alison R" userId="f799444f-cc99-48a2-a322-12b87cbe7a0b" providerId="ADAL" clId="{D3193965-01B7-4B45-BA95-771E551D0014}" dt="2024-07-12T19:04:45.785" v="73" actId="207"/>
            <ac:spMkLst>
              <pc:docMk/>
              <pc:sldMasterMk cId="3807555873" sldId="2147483677"/>
              <pc:sldLayoutMk cId="2540398812" sldId="2147483680"/>
              <ac:spMk id="4" creationId="{521B6FEC-7E16-C065-CF37-CC8CFDBAFBE6}"/>
            </ac:spMkLst>
          </pc:spChg>
          <pc:spChg chg="mod">
            <ac:chgData name="Murphy, Alison R" userId="f799444f-cc99-48a2-a322-12b87cbe7a0b" providerId="ADAL" clId="{D3193965-01B7-4B45-BA95-771E551D0014}" dt="2024-07-12T19:02:11.205" v="36" actId="207"/>
            <ac:spMkLst>
              <pc:docMk/>
              <pc:sldMasterMk cId="3807555873" sldId="2147483677"/>
              <pc:sldLayoutMk cId="2540398812" sldId="2147483680"/>
              <ac:spMk id="19" creationId="{5992CB84-2E59-9790-15CE-6B6A4BA26B48}"/>
            </ac:spMkLst>
          </pc:spChg>
        </pc:sldLayoutChg>
        <pc:sldLayoutChg chg="modSp">
          <pc:chgData name="Murphy, Alison R" userId="f799444f-cc99-48a2-a322-12b87cbe7a0b" providerId="ADAL" clId="{D3193965-01B7-4B45-BA95-771E551D0014}" dt="2024-07-12T19:01:16.012" v="24" actId="207"/>
          <pc:sldLayoutMkLst>
            <pc:docMk/>
            <pc:sldMasterMk cId="3807555873" sldId="2147483677"/>
            <pc:sldLayoutMk cId="406317527" sldId="2147483683"/>
          </pc:sldLayoutMkLst>
          <pc:spChg chg="mod">
            <ac:chgData name="Murphy, Alison R" userId="f799444f-cc99-48a2-a322-12b87cbe7a0b" providerId="ADAL" clId="{D3193965-01B7-4B45-BA95-771E551D0014}" dt="2024-07-12T19:01:16.012" v="24" actId="207"/>
            <ac:spMkLst>
              <pc:docMk/>
              <pc:sldMasterMk cId="3807555873" sldId="2147483677"/>
              <pc:sldLayoutMk cId="406317527" sldId="2147483683"/>
              <ac:spMk id="3" creationId="{18071ED2-2ADF-1922-C033-B529ED71C321}"/>
            </ac:spMkLst>
          </pc:spChg>
          <pc:spChg chg="mod">
            <ac:chgData name="Murphy, Alison R" userId="f799444f-cc99-48a2-a322-12b87cbe7a0b" providerId="ADAL" clId="{D3193965-01B7-4B45-BA95-771E551D0014}" dt="2024-07-12T19:01:16.012" v="24" actId="207"/>
            <ac:spMkLst>
              <pc:docMk/>
              <pc:sldMasterMk cId="3807555873" sldId="2147483677"/>
              <pc:sldLayoutMk cId="406317527" sldId="2147483683"/>
              <ac:spMk id="5" creationId="{11B958C2-046F-C838-40E5-86B102C15D30}"/>
            </ac:spMkLst>
          </pc:spChg>
        </pc:sldLayoutChg>
        <pc:sldLayoutChg chg="addSp delSp modSp mod">
          <pc:chgData name="Murphy, Alison R" userId="f799444f-cc99-48a2-a322-12b87cbe7a0b" providerId="ADAL" clId="{D3193965-01B7-4B45-BA95-771E551D0014}" dt="2024-07-12T19:05:02.607" v="75"/>
          <pc:sldLayoutMkLst>
            <pc:docMk/>
            <pc:sldMasterMk cId="3807555873" sldId="2147483677"/>
            <pc:sldLayoutMk cId="4082244302" sldId="2147483684"/>
          </pc:sldLayoutMkLst>
          <pc:spChg chg="mod">
            <ac:chgData name="Murphy, Alison R" userId="f799444f-cc99-48a2-a322-12b87cbe7a0b" providerId="ADAL" clId="{D3193965-01B7-4B45-BA95-771E551D0014}" dt="2024-07-12T19:00:49.150" v="22" actId="207"/>
            <ac:spMkLst>
              <pc:docMk/>
              <pc:sldMasterMk cId="3807555873" sldId="2147483677"/>
              <pc:sldLayoutMk cId="4082244302" sldId="2147483684"/>
              <ac:spMk id="2" creationId="{8CD2E165-2A26-EF38-7863-7342FD8F3487}"/>
            </ac:spMkLst>
          </pc:spChg>
          <pc:spChg chg="mod">
            <ac:chgData name="Murphy, Alison R" userId="f799444f-cc99-48a2-a322-12b87cbe7a0b" providerId="ADAL" clId="{D3193965-01B7-4B45-BA95-771E551D0014}" dt="2024-07-12T19:00:49.150" v="22" actId="207"/>
            <ac:spMkLst>
              <pc:docMk/>
              <pc:sldMasterMk cId="3807555873" sldId="2147483677"/>
              <pc:sldLayoutMk cId="4082244302" sldId="2147483684"/>
              <ac:spMk id="3" creationId="{91C204D2-F55A-7A14-2CBE-2F2E8017C47D}"/>
            </ac:spMkLst>
          </pc:spChg>
          <pc:spChg chg="add mod">
            <ac:chgData name="Murphy, Alison R" userId="f799444f-cc99-48a2-a322-12b87cbe7a0b" providerId="ADAL" clId="{D3193965-01B7-4B45-BA95-771E551D0014}" dt="2024-07-12T19:05:02.607" v="75"/>
            <ac:spMkLst>
              <pc:docMk/>
              <pc:sldMasterMk cId="3807555873" sldId="2147483677"/>
              <pc:sldLayoutMk cId="4082244302" sldId="2147483684"/>
              <ac:spMk id="4" creationId="{13C893C9-C56D-06F4-5FD5-4EDCF153424B}"/>
            </ac:spMkLst>
          </pc:spChg>
          <pc:spChg chg="add mod">
            <ac:chgData name="Murphy, Alison R" userId="f799444f-cc99-48a2-a322-12b87cbe7a0b" providerId="ADAL" clId="{D3193965-01B7-4B45-BA95-771E551D0014}" dt="2024-07-12T19:05:02.607" v="75"/>
            <ac:spMkLst>
              <pc:docMk/>
              <pc:sldMasterMk cId="3807555873" sldId="2147483677"/>
              <pc:sldLayoutMk cId="4082244302" sldId="2147483684"/>
              <ac:spMk id="5" creationId="{9A58F2CD-DE04-6E3C-0C2E-0A0798ED671D}"/>
            </ac:spMkLst>
          </pc:spChg>
          <pc:spChg chg="del">
            <ac:chgData name="Murphy, Alison R" userId="f799444f-cc99-48a2-a322-12b87cbe7a0b" providerId="ADAL" clId="{D3193965-01B7-4B45-BA95-771E551D0014}" dt="2024-07-12T19:05:02.244" v="74"/>
            <ac:spMkLst>
              <pc:docMk/>
              <pc:sldMasterMk cId="3807555873" sldId="2147483677"/>
              <pc:sldLayoutMk cId="4082244302" sldId="2147483684"/>
              <ac:spMk id="6" creationId="{29F0CD21-0D3C-99F5-9759-C93D24895A06}"/>
            </ac:spMkLst>
          </pc:spChg>
          <pc:spChg chg="mod">
            <ac:chgData name="Murphy, Alison R" userId="f799444f-cc99-48a2-a322-12b87cbe7a0b" providerId="ADAL" clId="{D3193965-01B7-4B45-BA95-771E551D0014}" dt="2024-07-12T19:00:45.032" v="21" actId="207"/>
            <ac:spMkLst>
              <pc:docMk/>
              <pc:sldMasterMk cId="3807555873" sldId="2147483677"/>
              <pc:sldLayoutMk cId="4082244302" sldId="2147483684"/>
              <ac:spMk id="7" creationId="{C87306CE-C8E9-AF2F-E95E-DAF0FF98E7F8}"/>
            </ac:spMkLst>
          </pc:spChg>
          <pc:spChg chg="del">
            <ac:chgData name="Murphy, Alison R" userId="f799444f-cc99-48a2-a322-12b87cbe7a0b" providerId="ADAL" clId="{D3193965-01B7-4B45-BA95-771E551D0014}" dt="2024-07-12T19:05:02.244" v="74"/>
            <ac:spMkLst>
              <pc:docMk/>
              <pc:sldMasterMk cId="3807555873" sldId="2147483677"/>
              <pc:sldLayoutMk cId="4082244302" sldId="2147483684"/>
              <ac:spMk id="8" creationId="{2C60AE30-DD32-365D-537D-D74683B14F38}"/>
            </ac:spMkLst>
          </pc:spChg>
          <pc:spChg chg="add mod">
            <ac:chgData name="Murphy, Alison R" userId="f799444f-cc99-48a2-a322-12b87cbe7a0b" providerId="ADAL" clId="{D3193965-01B7-4B45-BA95-771E551D0014}" dt="2024-07-12T19:05:02.607" v="75"/>
            <ac:spMkLst>
              <pc:docMk/>
              <pc:sldMasterMk cId="3807555873" sldId="2147483677"/>
              <pc:sldLayoutMk cId="4082244302" sldId="2147483684"/>
              <ac:spMk id="9" creationId="{5092281A-E8F0-4481-43A2-04FDD94E616D}"/>
            </ac:spMkLst>
          </pc:spChg>
          <pc:spChg chg="del">
            <ac:chgData name="Murphy, Alison R" userId="f799444f-cc99-48a2-a322-12b87cbe7a0b" providerId="ADAL" clId="{D3193965-01B7-4B45-BA95-771E551D0014}" dt="2024-07-12T19:05:02.244" v="74"/>
            <ac:spMkLst>
              <pc:docMk/>
              <pc:sldMasterMk cId="3807555873" sldId="2147483677"/>
              <pc:sldLayoutMk cId="4082244302" sldId="2147483684"/>
              <ac:spMk id="15" creationId="{009AB5ED-31DE-C9EC-87B2-8060BA73932C}"/>
            </ac:spMkLst>
          </pc:spChg>
        </pc:sldLayoutChg>
        <pc:sldLayoutChg chg="addSp delSp modSp mod">
          <pc:chgData name="Murphy, Alison R" userId="f799444f-cc99-48a2-a322-12b87cbe7a0b" providerId="ADAL" clId="{D3193965-01B7-4B45-BA95-771E551D0014}" dt="2024-07-12T19:06:09.922" v="88" actId="207"/>
          <pc:sldLayoutMkLst>
            <pc:docMk/>
            <pc:sldMasterMk cId="3807555873" sldId="2147483677"/>
            <pc:sldLayoutMk cId="3834224497" sldId="2147483685"/>
          </pc:sldLayoutMkLst>
          <pc:spChg chg="mod">
            <ac:chgData name="Murphy, Alison R" userId="f799444f-cc99-48a2-a322-12b87cbe7a0b" providerId="ADAL" clId="{D3193965-01B7-4B45-BA95-771E551D0014}" dt="2024-07-12T19:06:04.394" v="83" actId="207"/>
            <ac:spMkLst>
              <pc:docMk/>
              <pc:sldMasterMk cId="3807555873" sldId="2147483677"/>
              <pc:sldLayoutMk cId="3834224497" sldId="2147483685"/>
              <ac:spMk id="2" creationId="{8CD2E165-2A26-EF38-7863-7342FD8F3487}"/>
            </ac:spMkLst>
          </pc:spChg>
          <pc:spChg chg="mod">
            <ac:chgData name="Murphy, Alison R" userId="f799444f-cc99-48a2-a322-12b87cbe7a0b" providerId="ADAL" clId="{D3193965-01B7-4B45-BA95-771E551D0014}" dt="2024-07-12T19:06:04.394" v="83" actId="207"/>
            <ac:spMkLst>
              <pc:docMk/>
              <pc:sldMasterMk cId="3807555873" sldId="2147483677"/>
              <pc:sldLayoutMk cId="3834224497" sldId="2147483685"/>
              <ac:spMk id="3" creationId="{91C204D2-F55A-7A14-2CBE-2F2E8017C47D}"/>
            </ac:spMkLst>
          </pc:spChg>
          <pc:spChg chg="add mod">
            <ac:chgData name="Murphy, Alison R" userId="f799444f-cc99-48a2-a322-12b87cbe7a0b" providerId="ADAL" clId="{D3193965-01B7-4B45-BA95-771E551D0014}" dt="2024-07-12T19:05:53.093" v="81"/>
            <ac:spMkLst>
              <pc:docMk/>
              <pc:sldMasterMk cId="3807555873" sldId="2147483677"/>
              <pc:sldLayoutMk cId="3834224497" sldId="2147483685"/>
              <ac:spMk id="4" creationId="{F2A10187-2894-3518-1BD5-AB3690C7826B}"/>
            </ac:spMkLst>
          </pc:spChg>
          <pc:spChg chg="add mod">
            <ac:chgData name="Murphy, Alison R" userId="f799444f-cc99-48a2-a322-12b87cbe7a0b" providerId="ADAL" clId="{D3193965-01B7-4B45-BA95-771E551D0014}" dt="2024-07-12T19:05:53.093" v="81"/>
            <ac:spMkLst>
              <pc:docMk/>
              <pc:sldMasterMk cId="3807555873" sldId="2147483677"/>
              <pc:sldLayoutMk cId="3834224497" sldId="2147483685"/>
              <ac:spMk id="6" creationId="{5C40B4DC-A839-5718-6482-B92F82BBFDDC}"/>
            </ac:spMkLst>
          </pc:spChg>
          <pc:spChg chg="mod">
            <ac:chgData name="Murphy, Alison R" userId="f799444f-cc99-48a2-a322-12b87cbe7a0b" providerId="ADAL" clId="{D3193965-01B7-4B45-BA95-771E551D0014}" dt="2024-07-12T19:06:09.922" v="88" actId="207"/>
            <ac:spMkLst>
              <pc:docMk/>
              <pc:sldMasterMk cId="3807555873" sldId="2147483677"/>
              <pc:sldLayoutMk cId="3834224497" sldId="2147483685"/>
              <ac:spMk id="7" creationId="{C87306CE-C8E9-AF2F-E95E-DAF0FF98E7F8}"/>
            </ac:spMkLst>
          </pc:spChg>
          <pc:spChg chg="add del">
            <ac:chgData name="Murphy, Alison R" userId="f799444f-cc99-48a2-a322-12b87cbe7a0b" providerId="ADAL" clId="{D3193965-01B7-4B45-BA95-771E551D0014}" dt="2024-07-12T19:05:59.355" v="82"/>
            <ac:spMkLst>
              <pc:docMk/>
              <pc:sldMasterMk cId="3807555873" sldId="2147483677"/>
              <pc:sldLayoutMk cId="3834224497" sldId="2147483685"/>
              <ac:spMk id="8" creationId="{36FF950F-6C95-30D2-8F6D-179E24462AD0}"/>
            </ac:spMkLst>
          </pc:spChg>
          <pc:spChg chg="add mod">
            <ac:chgData name="Murphy, Alison R" userId="f799444f-cc99-48a2-a322-12b87cbe7a0b" providerId="ADAL" clId="{D3193965-01B7-4B45-BA95-771E551D0014}" dt="2024-07-12T19:05:53.093" v="81"/>
            <ac:spMkLst>
              <pc:docMk/>
              <pc:sldMasterMk cId="3807555873" sldId="2147483677"/>
              <pc:sldLayoutMk cId="3834224497" sldId="2147483685"/>
              <ac:spMk id="9" creationId="{21996F8C-8937-6772-9006-9DDE7D84DB2D}"/>
            </ac:spMkLst>
          </pc:spChg>
          <pc:spChg chg="add del">
            <ac:chgData name="Murphy, Alison R" userId="f799444f-cc99-48a2-a322-12b87cbe7a0b" providerId="ADAL" clId="{D3193965-01B7-4B45-BA95-771E551D0014}" dt="2024-07-12T19:05:59.355" v="82"/>
            <ac:spMkLst>
              <pc:docMk/>
              <pc:sldMasterMk cId="3807555873" sldId="2147483677"/>
              <pc:sldLayoutMk cId="3834224497" sldId="2147483685"/>
              <ac:spMk id="13" creationId="{3121A777-E89A-E419-CBF5-6E0DBCE0B625}"/>
            </ac:spMkLst>
          </pc:spChg>
          <pc:spChg chg="add del">
            <ac:chgData name="Murphy, Alison R" userId="f799444f-cc99-48a2-a322-12b87cbe7a0b" providerId="ADAL" clId="{D3193965-01B7-4B45-BA95-771E551D0014}" dt="2024-07-12T19:05:59.355" v="82"/>
            <ac:spMkLst>
              <pc:docMk/>
              <pc:sldMasterMk cId="3807555873" sldId="2147483677"/>
              <pc:sldLayoutMk cId="3834224497" sldId="2147483685"/>
              <ac:spMk id="14" creationId="{576A54CB-2F90-9925-245C-16AE05AE833F}"/>
            </ac:spMkLst>
          </pc:spChg>
        </pc:sldLayoutChg>
        <pc:sldLayoutChg chg="addSp delSp modSp mod">
          <pc:chgData name="Murphy, Alison R" userId="f799444f-cc99-48a2-a322-12b87cbe7a0b" providerId="ADAL" clId="{D3193965-01B7-4B45-BA95-771E551D0014}" dt="2024-07-12T19:06:25.008" v="95"/>
          <pc:sldLayoutMkLst>
            <pc:docMk/>
            <pc:sldMasterMk cId="3807555873" sldId="2147483677"/>
            <pc:sldLayoutMk cId="2432216614" sldId="2147483686"/>
          </pc:sldLayoutMkLst>
          <pc:spChg chg="mod">
            <ac:chgData name="Murphy, Alison R" userId="f799444f-cc99-48a2-a322-12b87cbe7a0b" providerId="ADAL" clId="{D3193965-01B7-4B45-BA95-771E551D0014}" dt="2024-07-12T18:58:50.972" v="14" actId="207"/>
            <ac:spMkLst>
              <pc:docMk/>
              <pc:sldMasterMk cId="3807555873" sldId="2147483677"/>
              <pc:sldLayoutMk cId="2432216614" sldId="2147483686"/>
              <ac:spMk id="2" creationId="{8CD2E165-2A26-EF38-7863-7342FD8F3487}"/>
            </ac:spMkLst>
          </pc:spChg>
          <pc:spChg chg="mod">
            <ac:chgData name="Murphy, Alison R" userId="f799444f-cc99-48a2-a322-12b87cbe7a0b" providerId="ADAL" clId="{D3193965-01B7-4B45-BA95-771E551D0014}" dt="2024-07-12T19:00:23.827" v="20"/>
            <ac:spMkLst>
              <pc:docMk/>
              <pc:sldMasterMk cId="3807555873" sldId="2147483677"/>
              <pc:sldLayoutMk cId="2432216614" sldId="2147483686"/>
              <ac:spMk id="3" creationId="{91C204D2-F55A-7A14-2CBE-2F2E8017C47D}"/>
            </ac:spMkLst>
          </pc:spChg>
          <pc:spChg chg="add mod">
            <ac:chgData name="Murphy, Alison R" userId="f799444f-cc99-48a2-a322-12b87cbe7a0b" providerId="ADAL" clId="{D3193965-01B7-4B45-BA95-771E551D0014}" dt="2024-07-12T19:06:25.008" v="95"/>
            <ac:spMkLst>
              <pc:docMk/>
              <pc:sldMasterMk cId="3807555873" sldId="2147483677"/>
              <pc:sldLayoutMk cId="2432216614" sldId="2147483686"/>
              <ac:spMk id="4" creationId="{5FB1BA33-3EC6-BBE2-AFAD-39E680865492}"/>
            </ac:spMkLst>
          </pc:spChg>
          <pc:spChg chg="add mod">
            <ac:chgData name="Murphy, Alison R" userId="f799444f-cc99-48a2-a322-12b87cbe7a0b" providerId="ADAL" clId="{D3193965-01B7-4B45-BA95-771E551D0014}" dt="2024-07-12T19:06:25.008" v="95"/>
            <ac:spMkLst>
              <pc:docMk/>
              <pc:sldMasterMk cId="3807555873" sldId="2147483677"/>
              <pc:sldLayoutMk cId="2432216614" sldId="2147483686"/>
              <ac:spMk id="6" creationId="{80C0B9A2-2EAB-1EAB-8D3C-BAC4C7C18A15}"/>
            </ac:spMkLst>
          </pc:spChg>
          <pc:spChg chg="mod">
            <ac:chgData name="Murphy, Alison R" userId="f799444f-cc99-48a2-a322-12b87cbe7a0b" providerId="ADAL" clId="{D3193965-01B7-4B45-BA95-771E551D0014}" dt="2024-07-12T19:06:20.809" v="93" actId="207"/>
            <ac:spMkLst>
              <pc:docMk/>
              <pc:sldMasterMk cId="3807555873" sldId="2147483677"/>
              <pc:sldLayoutMk cId="2432216614" sldId="2147483686"/>
              <ac:spMk id="7" creationId="{C87306CE-C8E9-AF2F-E95E-DAF0FF98E7F8}"/>
            </ac:spMkLst>
          </pc:spChg>
          <pc:spChg chg="del">
            <ac:chgData name="Murphy, Alison R" userId="f799444f-cc99-48a2-a322-12b87cbe7a0b" providerId="ADAL" clId="{D3193965-01B7-4B45-BA95-771E551D0014}" dt="2024-07-12T19:06:24.728" v="94"/>
            <ac:spMkLst>
              <pc:docMk/>
              <pc:sldMasterMk cId="3807555873" sldId="2147483677"/>
              <pc:sldLayoutMk cId="2432216614" sldId="2147483686"/>
              <ac:spMk id="8" creationId="{36FF950F-6C95-30D2-8F6D-179E24462AD0}"/>
            </ac:spMkLst>
          </pc:spChg>
          <pc:spChg chg="add mod">
            <ac:chgData name="Murphy, Alison R" userId="f799444f-cc99-48a2-a322-12b87cbe7a0b" providerId="ADAL" clId="{D3193965-01B7-4B45-BA95-771E551D0014}" dt="2024-07-12T19:06:25.008" v="95"/>
            <ac:spMkLst>
              <pc:docMk/>
              <pc:sldMasterMk cId="3807555873" sldId="2147483677"/>
              <pc:sldLayoutMk cId="2432216614" sldId="2147483686"/>
              <ac:spMk id="9" creationId="{04051D1E-4615-E791-DBCE-0D774B768EC1}"/>
            </ac:spMkLst>
          </pc:spChg>
          <pc:spChg chg="del">
            <ac:chgData name="Murphy, Alison R" userId="f799444f-cc99-48a2-a322-12b87cbe7a0b" providerId="ADAL" clId="{D3193965-01B7-4B45-BA95-771E551D0014}" dt="2024-07-12T19:06:24.728" v="94"/>
            <ac:spMkLst>
              <pc:docMk/>
              <pc:sldMasterMk cId="3807555873" sldId="2147483677"/>
              <pc:sldLayoutMk cId="2432216614" sldId="2147483686"/>
              <ac:spMk id="13" creationId="{3121A777-E89A-E419-CBF5-6E0DBCE0B625}"/>
            </ac:spMkLst>
          </pc:spChg>
          <pc:spChg chg="del">
            <ac:chgData name="Murphy, Alison R" userId="f799444f-cc99-48a2-a322-12b87cbe7a0b" providerId="ADAL" clId="{D3193965-01B7-4B45-BA95-771E551D0014}" dt="2024-07-12T19:06:24.728" v="94"/>
            <ac:spMkLst>
              <pc:docMk/>
              <pc:sldMasterMk cId="3807555873" sldId="2147483677"/>
              <pc:sldLayoutMk cId="2432216614" sldId="2147483686"/>
              <ac:spMk id="14" creationId="{576A54CB-2F90-9925-245C-16AE05AE833F}"/>
            </ac:spMkLst>
          </pc:spChg>
        </pc:sldLayoutChg>
        <pc:sldLayoutChg chg="modSp mod">
          <pc:chgData name="Murphy, Alison R" userId="f799444f-cc99-48a2-a322-12b87cbe7a0b" providerId="ADAL" clId="{D3193965-01B7-4B45-BA95-771E551D0014}" dt="2024-07-12T19:06:55.101" v="104" actId="207"/>
          <pc:sldLayoutMkLst>
            <pc:docMk/>
            <pc:sldMasterMk cId="3807555873" sldId="2147483677"/>
            <pc:sldLayoutMk cId="3718520116" sldId="2147483687"/>
          </pc:sldLayoutMkLst>
          <pc:spChg chg="mod">
            <ac:chgData name="Murphy, Alison R" userId="f799444f-cc99-48a2-a322-12b87cbe7a0b" providerId="ADAL" clId="{D3193965-01B7-4B45-BA95-771E551D0014}" dt="2024-07-12T19:06:55.101" v="104" actId="207"/>
            <ac:spMkLst>
              <pc:docMk/>
              <pc:sldMasterMk cId="3807555873" sldId="2147483677"/>
              <pc:sldLayoutMk cId="3718520116" sldId="2147483687"/>
              <ac:spMk id="6" creationId="{E3049668-4A8F-8AF4-17B4-C74FDB40BB5D}"/>
            </ac:spMkLst>
          </pc:spChg>
        </pc:sldLayoutChg>
        <pc:sldLayoutChg chg="modSp mod">
          <pc:chgData name="Murphy, Alison R" userId="f799444f-cc99-48a2-a322-12b87cbe7a0b" providerId="ADAL" clId="{D3193965-01B7-4B45-BA95-771E551D0014}" dt="2024-07-12T19:09:29.767" v="153" actId="207"/>
          <pc:sldLayoutMkLst>
            <pc:docMk/>
            <pc:sldMasterMk cId="3807555873" sldId="2147483677"/>
            <pc:sldLayoutMk cId="2349533925" sldId="2147483688"/>
          </pc:sldLayoutMkLst>
          <pc:spChg chg="mod">
            <ac:chgData name="Murphy, Alison R" userId="f799444f-cc99-48a2-a322-12b87cbe7a0b" providerId="ADAL" clId="{D3193965-01B7-4B45-BA95-771E551D0014}" dt="2024-07-12T18:58:15.476" v="11" actId="207"/>
            <ac:spMkLst>
              <pc:docMk/>
              <pc:sldMasterMk cId="3807555873" sldId="2147483677"/>
              <pc:sldLayoutMk cId="2349533925" sldId="2147483688"/>
              <ac:spMk id="5" creationId="{11B958C2-046F-C838-40E5-86B102C15D30}"/>
            </ac:spMkLst>
          </pc:spChg>
          <pc:spChg chg="mod">
            <ac:chgData name="Murphy, Alison R" userId="f799444f-cc99-48a2-a322-12b87cbe7a0b" providerId="ADAL" clId="{D3193965-01B7-4B45-BA95-771E551D0014}" dt="2024-07-12T19:09:29.767" v="153" actId="207"/>
            <ac:spMkLst>
              <pc:docMk/>
              <pc:sldMasterMk cId="3807555873" sldId="2147483677"/>
              <pc:sldLayoutMk cId="2349533925" sldId="2147483688"/>
              <ac:spMk id="6" creationId="{4CA84315-61EC-C4BD-1947-D38A94E7E860}"/>
            </ac:spMkLst>
          </pc:spChg>
          <pc:spChg chg="mod">
            <ac:chgData name="Murphy, Alison R" userId="f799444f-cc99-48a2-a322-12b87cbe7a0b" providerId="ADAL" clId="{D3193965-01B7-4B45-BA95-771E551D0014}" dt="2024-07-12T19:07:11.803" v="106"/>
            <ac:spMkLst>
              <pc:docMk/>
              <pc:sldMasterMk cId="3807555873" sldId="2147483677"/>
              <pc:sldLayoutMk cId="2349533925" sldId="2147483688"/>
              <ac:spMk id="11" creationId="{CB6D8E76-7443-829D-3BDF-53D63BEA8469}"/>
            </ac:spMkLst>
          </pc:spChg>
          <pc:spChg chg="mod">
            <ac:chgData name="Murphy, Alison R" userId="f799444f-cc99-48a2-a322-12b87cbe7a0b" providerId="ADAL" clId="{D3193965-01B7-4B45-BA95-771E551D0014}" dt="2024-07-12T19:09:22.979" v="152" actId="11530"/>
            <ac:spMkLst>
              <pc:docMk/>
              <pc:sldMasterMk cId="3807555873" sldId="2147483677"/>
              <pc:sldLayoutMk cId="2349533925" sldId="2147483688"/>
              <ac:spMk id="13" creationId="{B06C98F6-1BE6-7690-A88D-7E1F54A972A8}"/>
            </ac:spMkLst>
          </pc:spChg>
        </pc:sldLayoutChg>
        <pc:sldLayoutChg chg="modSp mod">
          <pc:chgData name="Murphy, Alison R" userId="f799444f-cc99-48a2-a322-12b87cbe7a0b" providerId="ADAL" clId="{D3193965-01B7-4B45-BA95-771E551D0014}" dt="2024-07-12T18:58:00.508" v="9" actId="207"/>
          <pc:sldLayoutMkLst>
            <pc:docMk/>
            <pc:sldMasterMk cId="3807555873" sldId="2147483677"/>
            <pc:sldLayoutMk cId="1172390815" sldId="2147483689"/>
          </pc:sldLayoutMkLst>
          <pc:spChg chg="mod">
            <ac:chgData name="Murphy, Alison R" userId="f799444f-cc99-48a2-a322-12b87cbe7a0b" providerId="ADAL" clId="{D3193965-01B7-4B45-BA95-771E551D0014}" dt="2024-07-12T18:57:49.094" v="7" actId="207"/>
            <ac:spMkLst>
              <pc:docMk/>
              <pc:sldMasterMk cId="3807555873" sldId="2147483677"/>
              <pc:sldLayoutMk cId="1172390815" sldId="2147483689"/>
              <ac:spMk id="2" creationId="{E70A7FC6-BD39-45E8-B9B0-E969004E0012}"/>
            </ac:spMkLst>
          </pc:spChg>
          <pc:spChg chg="mod">
            <ac:chgData name="Murphy, Alison R" userId="f799444f-cc99-48a2-a322-12b87cbe7a0b" providerId="ADAL" clId="{D3193965-01B7-4B45-BA95-771E551D0014}" dt="2024-07-12T18:58:00.508" v="9" actId="207"/>
            <ac:spMkLst>
              <pc:docMk/>
              <pc:sldMasterMk cId="3807555873" sldId="2147483677"/>
              <pc:sldLayoutMk cId="1172390815" sldId="2147483689"/>
              <ac:spMk id="4" creationId="{778CA17B-BFC1-E0F0-179B-A7F447E276BB}"/>
            </ac:spMkLst>
          </pc:spChg>
          <pc:spChg chg="mod">
            <ac:chgData name="Murphy, Alison R" userId="f799444f-cc99-48a2-a322-12b87cbe7a0b" providerId="ADAL" clId="{D3193965-01B7-4B45-BA95-771E551D0014}" dt="2024-07-12T18:58:00.508" v="9" actId="207"/>
            <ac:spMkLst>
              <pc:docMk/>
              <pc:sldMasterMk cId="3807555873" sldId="2147483677"/>
              <pc:sldLayoutMk cId="1172390815" sldId="2147483689"/>
              <ac:spMk id="6" creationId="{4CA84315-61EC-C4BD-1947-D38A94E7E860}"/>
            </ac:spMkLst>
          </pc:spChg>
          <pc:spChg chg="mod">
            <ac:chgData name="Murphy, Alison R" userId="f799444f-cc99-48a2-a322-12b87cbe7a0b" providerId="ADAL" clId="{D3193965-01B7-4B45-BA95-771E551D0014}" dt="2024-07-12T18:57:49.094" v="7" actId="207"/>
            <ac:spMkLst>
              <pc:docMk/>
              <pc:sldMasterMk cId="3807555873" sldId="2147483677"/>
              <pc:sldLayoutMk cId="1172390815" sldId="2147483689"/>
              <ac:spMk id="11" creationId="{EEFD25E3-1387-8DCC-3CD1-5B72513806A7}"/>
            </ac:spMkLst>
          </pc:spChg>
          <pc:spChg chg="mod">
            <ac:chgData name="Murphy, Alison R" userId="f799444f-cc99-48a2-a322-12b87cbe7a0b" providerId="ADAL" clId="{D3193965-01B7-4B45-BA95-771E551D0014}" dt="2024-07-12T18:57:54.736" v="8" actId="207"/>
            <ac:spMkLst>
              <pc:docMk/>
              <pc:sldMasterMk cId="3807555873" sldId="2147483677"/>
              <pc:sldLayoutMk cId="1172390815" sldId="2147483689"/>
              <ac:spMk id="13" creationId="{B06C98F6-1BE6-7690-A88D-7E1F54A972A8}"/>
            </ac:spMkLst>
          </pc:spChg>
        </pc:sldLayoutChg>
        <pc:sldLayoutChg chg="modSp mod">
          <pc:chgData name="Murphy, Alison R" userId="f799444f-cc99-48a2-a322-12b87cbe7a0b" providerId="ADAL" clId="{D3193965-01B7-4B45-BA95-771E551D0014}" dt="2024-07-12T19:10:47.824" v="171" actId="207"/>
          <pc:sldLayoutMkLst>
            <pc:docMk/>
            <pc:sldMasterMk cId="3807555873" sldId="2147483677"/>
            <pc:sldLayoutMk cId="765011687" sldId="2147483690"/>
          </pc:sldLayoutMkLst>
          <pc:spChg chg="mod">
            <ac:chgData name="Murphy, Alison R" userId="f799444f-cc99-48a2-a322-12b87cbe7a0b" providerId="ADAL" clId="{D3193965-01B7-4B45-BA95-771E551D0014}" dt="2024-07-12T19:10:47.824" v="171" actId="207"/>
            <ac:spMkLst>
              <pc:docMk/>
              <pc:sldMasterMk cId="3807555873" sldId="2147483677"/>
              <pc:sldLayoutMk cId="765011687" sldId="2147483690"/>
              <ac:spMk id="16" creationId="{C770BF24-8D00-40A6-9C69-742A02DC93AB}"/>
            </ac:spMkLst>
          </pc:spChg>
        </pc:sldLayoutChg>
        <pc:sldLayoutChg chg="modSp mod">
          <pc:chgData name="Murphy, Alison R" userId="f799444f-cc99-48a2-a322-12b87cbe7a0b" providerId="ADAL" clId="{D3193965-01B7-4B45-BA95-771E551D0014}" dt="2024-07-12T18:57:15.018" v="4" actId="207"/>
          <pc:sldLayoutMkLst>
            <pc:docMk/>
            <pc:sldMasterMk cId="3807555873" sldId="2147483677"/>
            <pc:sldLayoutMk cId="3886454766" sldId="2147483691"/>
          </pc:sldLayoutMkLst>
          <pc:spChg chg="mod">
            <ac:chgData name="Murphy, Alison R" userId="f799444f-cc99-48a2-a322-12b87cbe7a0b" providerId="ADAL" clId="{D3193965-01B7-4B45-BA95-771E551D0014}" dt="2024-07-12T18:57:15.018" v="4" actId="207"/>
            <ac:spMkLst>
              <pc:docMk/>
              <pc:sldMasterMk cId="3807555873" sldId="2147483677"/>
              <pc:sldLayoutMk cId="3886454766" sldId="2147483691"/>
              <ac:spMk id="3" creationId="{3FA50C55-F058-6D66-6F50-2AAA73C4AF7D}"/>
            </ac:spMkLst>
          </pc:spChg>
        </pc:sldLayoutChg>
        <pc:sldLayoutChg chg="modSp">
          <pc:chgData name="Murphy, Alison R" userId="f799444f-cc99-48a2-a322-12b87cbe7a0b" providerId="ADAL" clId="{D3193965-01B7-4B45-BA95-771E551D0014}" dt="2024-07-12T19:02:55.439" v="39" actId="207"/>
          <pc:sldLayoutMkLst>
            <pc:docMk/>
            <pc:sldMasterMk cId="3807555873" sldId="2147483677"/>
            <pc:sldLayoutMk cId="3306077834" sldId="2147483693"/>
          </pc:sldLayoutMkLst>
          <pc:spChg chg="mod">
            <ac:chgData name="Murphy, Alison R" userId="f799444f-cc99-48a2-a322-12b87cbe7a0b" providerId="ADAL" clId="{D3193965-01B7-4B45-BA95-771E551D0014}" dt="2024-07-12T19:02:42.926" v="37" actId="207"/>
            <ac:spMkLst>
              <pc:docMk/>
              <pc:sldMasterMk cId="3807555873" sldId="2147483677"/>
              <pc:sldLayoutMk cId="3306077834" sldId="2147483693"/>
              <ac:spMk id="8" creationId="{D159E887-E404-E9B8-7288-3A700F45908A}"/>
            </ac:spMkLst>
          </pc:spChg>
          <pc:spChg chg="mod">
            <ac:chgData name="Murphy, Alison R" userId="f799444f-cc99-48a2-a322-12b87cbe7a0b" providerId="ADAL" clId="{D3193965-01B7-4B45-BA95-771E551D0014}" dt="2024-07-12T19:02:50.088" v="38" actId="207"/>
            <ac:spMkLst>
              <pc:docMk/>
              <pc:sldMasterMk cId="3807555873" sldId="2147483677"/>
              <pc:sldLayoutMk cId="3306077834" sldId="2147483693"/>
              <ac:spMk id="21" creationId="{B06351B6-FA17-3AAC-272D-7B50AD165F53}"/>
            </ac:spMkLst>
          </pc:spChg>
          <pc:spChg chg="mod">
            <ac:chgData name="Murphy, Alison R" userId="f799444f-cc99-48a2-a322-12b87cbe7a0b" providerId="ADAL" clId="{D3193965-01B7-4B45-BA95-771E551D0014}" dt="2024-07-12T19:02:55.439" v="39" actId="207"/>
            <ac:spMkLst>
              <pc:docMk/>
              <pc:sldMasterMk cId="3807555873" sldId="2147483677"/>
              <pc:sldLayoutMk cId="3306077834" sldId="2147483693"/>
              <ac:spMk id="23" creationId="{06D24FB9-B714-3649-86E0-6535BFD22F1E}"/>
            </ac:spMkLst>
          </pc:spChg>
          <pc:spChg chg="mod">
            <ac:chgData name="Murphy, Alison R" userId="f799444f-cc99-48a2-a322-12b87cbe7a0b" providerId="ADAL" clId="{D3193965-01B7-4B45-BA95-771E551D0014}" dt="2024-07-12T19:02:55.439" v="39" actId="207"/>
            <ac:spMkLst>
              <pc:docMk/>
              <pc:sldMasterMk cId="3807555873" sldId="2147483677"/>
              <pc:sldLayoutMk cId="3306077834" sldId="2147483693"/>
              <ac:spMk id="29" creationId="{862B9702-658F-9339-AD06-5328FA0A8283}"/>
            </ac:spMkLst>
          </pc:spChg>
          <pc:spChg chg="mod">
            <ac:chgData name="Murphy, Alison R" userId="f799444f-cc99-48a2-a322-12b87cbe7a0b" providerId="ADAL" clId="{D3193965-01B7-4B45-BA95-771E551D0014}" dt="2024-07-12T19:02:42.926" v="37" actId="207"/>
            <ac:spMkLst>
              <pc:docMk/>
              <pc:sldMasterMk cId="3807555873" sldId="2147483677"/>
              <pc:sldLayoutMk cId="3306077834" sldId="2147483693"/>
              <ac:spMk id="31" creationId="{7B9C306D-FDBC-1839-1DB4-6E340D4D9BF7}"/>
            </ac:spMkLst>
          </pc:spChg>
          <pc:spChg chg="mod">
            <ac:chgData name="Murphy, Alison R" userId="f799444f-cc99-48a2-a322-12b87cbe7a0b" providerId="ADAL" clId="{D3193965-01B7-4B45-BA95-771E551D0014}" dt="2024-07-12T19:02:50.088" v="38" actId="207"/>
            <ac:spMkLst>
              <pc:docMk/>
              <pc:sldMasterMk cId="3807555873" sldId="2147483677"/>
              <pc:sldLayoutMk cId="3306077834" sldId="2147483693"/>
              <ac:spMk id="33" creationId="{BA83F576-0EE9-7331-835E-F9933A66E657}"/>
            </ac:spMkLst>
          </pc:spChg>
        </pc:sldLayoutChg>
        <pc:sldLayoutChg chg="modSp mod">
          <pc:chgData name="Murphy, Alison R" userId="f799444f-cc99-48a2-a322-12b87cbe7a0b" providerId="ADAL" clId="{D3193965-01B7-4B45-BA95-771E551D0014}" dt="2024-07-12T19:11:13.658" v="195" actId="207"/>
          <pc:sldLayoutMkLst>
            <pc:docMk/>
            <pc:sldMasterMk cId="3807555873" sldId="2147483677"/>
            <pc:sldLayoutMk cId="507607482" sldId="2147483694"/>
          </pc:sldLayoutMkLst>
          <pc:spChg chg="mod">
            <ac:chgData name="Murphy, Alison R" userId="f799444f-cc99-48a2-a322-12b87cbe7a0b" providerId="ADAL" clId="{D3193965-01B7-4B45-BA95-771E551D0014}" dt="2024-07-12T18:56:51.514" v="3" actId="207"/>
            <ac:spMkLst>
              <pc:docMk/>
              <pc:sldMasterMk cId="3807555873" sldId="2147483677"/>
              <pc:sldLayoutMk cId="507607482" sldId="2147483694"/>
              <ac:spMk id="2" creationId="{321D2900-2F9D-B1FF-6DDD-28F286B90C26}"/>
            </ac:spMkLst>
          </pc:spChg>
          <pc:spChg chg="mod">
            <ac:chgData name="Murphy, Alison R" userId="f799444f-cc99-48a2-a322-12b87cbe7a0b" providerId="ADAL" clId="{D3193965-01B7-4B45-BA95-771E551D0014}" dt="2024-07-12T18:56:51.514" v="3" actId="207"/>
            <ac:spMkLst>
              <pc:docMk/>
              <pc:sldMasterMk cId="3807555873" sldId="2147483677"/>
              <pc:sldLayoutMk cId="507607482" sldId="2147483694"/>
              <ac:spMk id="9" creationId="{22C4339A-0440-7DEA-8D13-5122BBD0B7A0}"/>
            </ac:spMkLst>
          </pc:spChg>
          <pc:spChg chg="mod">
            <ac:chgData name="Murphy, Alison R" userId="f799444f-cc99-48a2-a322-12b87cbe7a0b" providerId="ADAL" clId="{D3193965-01B7-4B45-BA95-771E551D0014}" dt="2024-07-12T18:56:51.514" v="3" actId="207"/>
            <ac:spMkLst>
              <pc:docMk/>
              <pc:sldMasterMk cId="3807555873" sldId="2147483677"/>
              <pc:sldLayoutMk cId="507607482" sldId="2147483694"/>
              <ac:spMk id="19" creationId="{13AFE10E-4F01-AC67-2424-A915D326AD64}"/>
            </ac:spMkLst>
          </pc:spChg>
          <pc:spChg chg="mod">
            <ac:chgData name="Murphy, Alison R" userId="f799444f-cc99-48a2-a322-12b87cbe7a0b" providerId="ADAL" clId="{D3193965-01B7-4B45-BA95-771E551D0014}" dt="2024-07-12T19:11:13.658" v="195" actId="207"/>
            <ac:spMkLst>
              <pc:docMk/>
              <pc:sldMasterMk cId="3807555873" sldId="2147483677"/>
              <pc:sldLayoutMk cId="507607482" sldId="2147483694"/>
              <ac:spMk id="20" creationId="{E545DEA1-88F4-8868-CC72-516C33885F30}"/>
            </ac:spMkLst>
          </pc:spChg>
          <pc:spChg chg="mod">
            <ac:chgData name="Murphy, Alison R" userId="f799444f-cc99-48a2-a322-12b87cbe7a0b" providerId="ADAL" clId="{D3193965-01B7-4B45-BA95-771E551D0014}" dt="2024-07-12T18:56:51.514" v="3" actId="207"/>
            <ac:spMkLst>
              <pc:docMk/>
              <pc:sldMasterMk cId="3807555873" sldId="2147483677"/>
              <pc:sldLayoutMk cId="507607482" sldId="2147483694"/>
              <ac:spMk id="22" creationId="{9126DD50-619D-8AE6-A7CB-335A889E49E6}"/>
            </ac:spMkLst>
          </pc:spChg>
        </pc:sldLayoutChg>
        <pc:sldLayoutChg chg="modSp mod">
          <pc:chgData name="Murphy, Alison R" userId="f799444f-cc99-48a2-a322-12b87cbe7a0b" providerId="ADAL" clId="{D3193965-01B7-4B45-BA95-771E551D0014}" dt="2024-07-12T18:56:40.657" v="2" actId="207"/>
          <pc:sldLayoutMkLst>
            <pc:docMk/>
            <pc:sldMasterMk cId="3807555873" sldId="2147483677"/>
            <pc:sldLayoutMk cId="396048504" sldId="2147483695"/>
          </pc:sldLayoutMkLst>
          <pc:spChg chg="mod">
            <ac:chgData name="Murphy, Alison R" userId="f799444f-cc99-48a2-a322-12b87cbe7a0b" providerId="ADAL" clId="{D3193965-01B7-4B45-BA95-771E551D0014}" dt="2024-07-12T18:56:40.657" v="2" actId="207"/>
            <ac:spMkLst>
              <pc:docMk/>
              <pc:sldMasterMk cId="3807555873" sldId="2147483677"/>
              <pc:sldLayoutMk cId="396048504" sldId="2147483695"/>
              <ac:spMk id="5" creationId="{70FC3DE9-304C-33B8-BFA3-9E1B5B828D24}"/>
            </ac:spMkLst>
          </pc:spChg>
          <pc:spChg chg="mod">
            <ac:chgData name="Murphy, Alison R" userId="f799444f-cc99-48a2-a322-12b87cbe7a0b" providerId="ADAL" clId="{D3193965-01B7-4B45-BA95-771E551D0014}" dt="2024-07-12T18:56:40.657" v="2" actId="207"/>
            <ac:spMkLst>
              <pc:docMk/>
              <pc:sldMasterMk cId="3807555873" sldId="2147483677"/>
              <pc:sldLayoutMk cId="396048504" sldId="2147483695"/>
              <ac:spMk id="8" creationId="{1E5BE9F7-06C0-9DD5-3901-369EF86B8122}"/>
            </ac:spMkLst>
          </pc:spChg>
          <pc:spChg chg="mod">
            <ac:chgData name="Murphy, Alison R" userId="f799444f-cc99-48a2-a322-12b87cbe7a0b" providerId="ADAL" clId="{D3193965-01B7-4B45-BA95-771E551D0014}" dt="2024-07-12T18:56:40.657" v="2" actId="207"/>
            <ac:spMkLst>
              <pc:docMk/>
              <pc:sldMasterMk cId="3807555873" sldId="2147483677"/>
              <pc:sldLayoutMk cId="396048504" sldId="2147483695"/>
              <ac:spMk id="12" creationId="{B1D4D10A-FAE5-949F-6E01-C2F6DDF1FD22}"/>
            </ac:spMkLst>
          </pc:spChg>
          <pc:spChg chg="mod">
            <ac:chgData name="Murphy, Alison R" userId="f799444f-cc99-48a2-a322-12b87cbe7a0b" providerId="ADAL" clId="{D3193965-01B7-4B45-BA95-771E551D0014}" dt="2024-07-12T18:56:40.657" v="2" actId="207"/>
            <ac:spMkLst>
              <pc:docMk/>
              <pc:sldMasterMk cId="3807555873" sldId="2147483677"/>
              <pc:sldLayoutMk cId="396048504" sldId="2147483695"/>
              <ac:spMk id="26" creationId="{776E8A64-112B-D8DD-A5C0-A31C0BBBC35B}"/>
            </ac:spMkLst>
          </pc:spChg>
        </pc:sldLayoutChg>
        <pc:sldLayoutChg chg="modSp">
          <pc:chgData name="Murphy, Alison R" userId="f799444f-cc99-48a2-a322-12b87cbe7a0b" providerId="ADAL" clId="{D3193965-01B7-4B45-BA95-771E551D0014}" dt="2024-07-12T18:57:32.810" v="6" actId="14826"/>
          <pc:sldLayoutMkLst>
            <pc:docMk/>
            <pc:sldMasterMk cId="3807555873" sldId="2147483677"/>
            <pc:sldLayoutMk cId="3339258464" sldId="2147483696"/>
          </pc:sldLayoutMkLst>
          <pc:picChg chg="mod">
            <ac:chgData name="Murphy, Alison R" userId="f799444f-cc99-48a2-a322-12b87cbe7a0b" providerId="ADAL" clId="{D3193965-01B7-4B45-BA95-771E551D0014}" dt="2024-07-12T18:57:32.810" v="6" actId="14826"/>
            <ac:picMkLst>
              <pc:docMk/>
              <pc:sldMasterMk cId="3807555873" sldId="2147483677"/>
              <pc:sldLayoutMk cId="3339258464" sldId="2147483696"/>
              <ac:picMk id="6" creationId="{835C226B-455D-2D3B-B50D-607B1D453C50}"/>
            </ac:picMkLst>
          </pc:picChg>
        </pc:sldLayoutChg>
        <pc:sldLayoutChg chg="setBg">
          <pc:chgData name="Murphy, Alison R" userId="f799444f-cc99-48a2-a322-12b87cbe7a0b" providerId="ADAL" clId="{D3193965-01B7-4B45-BA95-771E551D0014}" dt="2024-07-12T18:56:24.302" v="0"/>
          <pc:sldLayoutMkLst>
            <pc:docMk/>
            <pc:sldMasterMk cId="3807555873" sldId="2147483677"/>
            <pc:sldLayoutMk cId="1915886192" sldId="2147483697"/>
          </pc:sldLayoutMkLst>
        </pc:sldLayoutChg>
        <pc:sldLayoutChg chg="modSp">
          <pc:chgData name="Murphy, Alison R" userId="f799444f-cc99-48a2-a322-12b87cbe7a0b" providerId="ADAL" clId="{D3193965-01B7-4B45-BA95-771E551D0014}" dt="2024-07-12T19:11:21.679" v="196" actId="207"/>
          <pc:sldLayoutMkLst>
            <pc:docMk/>
            <pc:sldMasterMk cId="3807555873" sldId="2147483677"/>
            <pc:sldLayoutMk cId="1008797436" sldId="2147483698"/>
          </pc:sldLayoutMkLst>
          <pc:spChg chg="mod">
            <ac:chgData name="Murphy, Alison R" userId="f799444f-cc99-48a2-a322-12b87cbe7a0b" providerId="ADAL" clId="{D3193965-01B7-4B45-BA95-771E551D0014}" dt="2024-07-12T19:11:21.679" v="196" actId="207"/>
            <ac:spMkLst>
              <pc:docMk/>
              <pc:sldMasterMk cId="3807555873" sldId="2147483677"/>
              <pc:sldLayoutMk cId="1008797436" sldId="2147483698"/>
              <ac:spMk id="6" creationId="{C8A60102-E0C3-2CAF-DD93-6F80DD998D16}"/>
            </ac:spMkLst>
          </pc:spChg>
        </pc:sldLayoutChg>
        <pc:sldLayoutChg chg="modSp">
          <pc:chgData name="Murphy, Alison R" userId="f799444f-cc99-48a2-a322-12b87cbe7a0b" providerId="ADAL" clId="{D3193965-01B7-4B45-BA95-771E551D0014}" dt="2024-07-12T19:11:27.165" v="197" actId="207"/>
          <pc:sldLayoutMkLst>
            <pc:docMk/>
            <pc:sldMasterMk cId="3807555873" sldId="2147483677"/>
            <pc:sldLayoutMk cId="2480899536" sldId="2147483699"/>
          </pc:sldLayoutMkLst>
          <pc:spChg chg="mod">
            <ac:chgData name="Murphy, Alison R" userId="f799444f-cc99-48a2-a322-12b87cbe7a0b" providerId="ADAL" clId="{D3193965-01B7-4B45-BA95-771E551D0014}" dt="2024-07-12T19:11:27.165" v="197" actId="207"/>
            <ac:spMkLst>
              <pc:docMk/>
              <pc:sldMasterMk cId="3807555873" sldId="2147483677"/>
              <pc:sldLayoutMk cId="2480899536" sldId="2147483699"/>
              <ac:spMk id="2" creationId="{D627D8A6-7B04-B85E-A128-28D84515D4C4}"/>
            </ac:spMkLst>
          </pc:spChg>
          <pc:spChg chg="mod">
            <ac:chgData name="Murphy, Alison R" userId="f799444f-cc99-48a2-a322-12b87cbe7a0b" providerId="ADAL" clId="{D3193965-01B7-4B45-BA95-771E551D0014}" dt="2024-07-12T19:11:27.165" v="197" actId="207"/>
            <ac:spMkLst>
              <pc:docMk/>
              <pc:sldMasterMk cId="3807555873" sldId="2147483677"/>
              <pc:sldLayoutMk cId="2480899536" sldId="2147483699"/>
              <ac:spMk id="6" creationId="{BF02EB3A-23B9-32BA-870D-285DDE5BDAF5}"/>
            </ac:spMkLst>
          </pc:spChg>
          <pc:spChg chg="mod">
            <ac:chgData name="Murphy, Alison R" userId="f799444f-cc99-48a2-a322-12b87cbe7a0b" providerId="ADAL" clId="{D3193965-01B7-4B45-BA95-771E551D0014}" dt="2024-07-12T19:11:27.165" v="197" actId="207"/>
            <ac:spMkLst>
              <pc:docMk/>
              <pc:sldMasterMk cId="3807555873" sldId="2147483677"/>
              <pc:sldLayoutMk cId="2480899536" sldId="2147483699"/>
              <ac:spMk id="21" creationId="{7DC03777-7704-D178-37DC-3582A872D339}"/>
            </ac:spMkLst>
          </pc:spChg>
          <pc:spChg chg="mod">
            <ac:chgData name="Murphy, Alison R" userId="f799444f-cc99-48a2-a322-12b87cbe7a0b" providerId="ADAL" clId="{D3193965-01B7-4B45-BA95-771E551D0014}" dt="2024-07-12T19:11:27.165" v="197" actId="207"/>
            <ac:spMkLst>
              <pc:docMk/>
              <pc:sldMasterMk cId="3807555873" sldId="2147483677"/>
              <pc:sldLayoutMk cId="2480899536" sldId="2147483699"/>
              <ac:spMk id="24" creationId="{4383F6E8-8C37-2336-DF18-48E62D725189}"/>
            </ac:spMkLst>
          </pc:spChg>
        </pc:sldLayoutChg>
        <pc:sldLayoutChg chg="modSp">
          <pc:chgData name="Murphy, Alison R" userId="f799444f-cc99-48a2-a322-12b87cbe7a0b" providerId="ADAL" clId="{D3193965-01B7-4B45-BA95-771E551D0014}" dt="2024-07-12T19:11:38.302" v="198" actId="207"/>
          <pc:sldLayoutMkLst>
            <pc:docMk/>
            <pc:sldMasterMk cId="3807555873" sldId="2147483677"/>
            <pc:sldLayoutMk cId="3130484386" sldId="2147483700"/>
          </pc:sldLayoutMkLst>
          <pc:spChg chg="mod">
            <ac:chgData name="Murphy, Alison R" userId="f799444f-cc99-48a2-a322-12b87cbe7a0b" providerId="ADAL" clId="{D3193965-01B7-4B45-BA95-771E551D0014}" dt="2024-07-12T19:11:38.302" v="198" actId="207"/>
            <ac:spMkLst>
              <pc:docMk/>
              <pc:sldMasterMk cId="3807555873" sldId="2147483677"/>
              <pc:sldLayoutMk cId="3130484386" sldId="2147483700"/>
              <ac:spMk id="2" creationId="{C256B669-B5E8-5178-13F9-EC0C31B23868}"/>
            </ac:spMkLst>
          </pc:spChg>
          <pc:spChg chg="mod">
            <ac:chgData name="Murphy, Alison R" userId="f799444f-cc99-48a2-a322-12b87cbe7a0b" providerId="ADAL" clId="{D3193965-01B7-4B45-BA95-771E551D0014}" dt="2024-07-12T19:11:38.302" v="198" actId="207"/>
            <ac:spMkLst>
              <pc:docMk/>
              <pc:sldMasterMk cId="3807555873" sldId="2147483677"/>
              <pc:sldLayoutMk cId="3130484386" sldId="2147483700"/>
              <ac:spMk id="6" creationId="{BF02EB3A-23B9-32BA-870D-285DDE5BDAF5}"/>
            </ac:spMkLst>
          </pc:spChg>
          <pc:spChg chg="mod">
            <ac:chgData name="Murphy, Alison R" userId="f799444f-cc99-48a2-a322-12b87cbe7a0b" providerId="ADAL" clId="{D3193965-01B7-4B45-BA95-771E551D0014}" dt="2024-07-12T19:11:38.302" v="198" actId="207"/>
            <ac:spMkLst>
              <pc:docMk/>
              <pc:sldMasterMk cId="3807555873" sldId="2147483677"/>
              <pc:sldLayoutMk cId="3130484386" sldId="2147483700"/>
              <ac:spMk id="16" creationId="{8A687A43-E4A4-BE96-0B21-52D6A3D651E1}"/>
            </ac:spMkLst>
          </pc:spChg>
          <pc:spChg chg="mod">
            <ac:chgData name="Murphy, Alison R" userId="f799444f-cc99-48a2-a322-12b87cbe7a0b" providerId="ADAL" clId="{D3193965-01B7-4B45-BA95-771E551D0014}" dt="2024-07-12T19:11:38.302" v="198" actId="207"/>
            <ac:spMkLst>
              <pc:docMk/>
              <pc:sldMasterMk cId="3807555873" sldId="2147483677"/>
              <pc:sldLayoutMk cId="3130484386" sldId="2147483700"/>
              <ac:spMk id="45" creationId="{60B529B9-0FFD-A486-CADE-6D7CC15BDC4E}"/>
            </ac:spMkLst>
          </pc:spChg>
          <pc:spChg chg="mod">
            <ac:chgData name="Murphy, Alison R" userId="f799444f-cc99-48a2-a322-12b87cbe7a0b" providerId="ADAL" clId="{D3193965-01B7-4B45-BA95-771E551D0014}" dt="2024-07-12T19:11:38.302" v="198" actId="207"/>
            <ac:spMkLst>
              <pc:docMk/>
              <pc:sldMasterMk cId="3807555873" sldId="2147483677"/>
              <pc:sldLayoutMk cId="3130484386" sldId="2147483700"/>
              <ac:spMk id="51" creationId="{692240BA-D864-33C3-60EB-4AF507DC349B}"/>
            </ac:spMkLst>
          </pc:spChg>
          <pc:spChg chg="mod">
            <ac:chgData name="Murphy, Alison R" userId="f799444f-cc99-48a2-a322-12b87cbe7a0b" providerId="ADAL" clId="{D3193965-01B7-4B45-BA95-771E551D0014}" dt="2024-07-12T19:11:38.302" v="198" actId="207"/>
            <ac:spMkLst>
              <pc:docMk/>
              <pc:sldMasterMk cId="3807555873" sldId="2147483677"/>
              <pc:sldLayoutMk cId="3130484386" sldId="2147483700"/>
              <ac:spMk id="66" creationId="{08D3EE5E-CDB5-1AD1-6AB3-B7A44FF27F6D}"/>
            </ac:spMkLst>
          </pc:spChg>
          <pc:spChg chg="mod">
            <ac:chgData name="Murphy, Alison R" userId="f799444f-cc99-48a2-a322-12b87cbe7a0b" providerId="ADAL" clId="{D3193965-01B7-4B45-BA95-771E551D0014}" dt="2024-07-12T19:11:38.302" v="198" actId="207"/>
            <ac:spMkLst>
              <pc:docMk/>
              <pc:sldMasterMk cId="3807555873" sldId="2147483677"/>
              <pc:sldLayoutMk cId="3130484386" sldId="2147483700"/>
              <ac:spMk id="69" creationId="{7C372095-3D44-2C00-08DF-06BC7B3D3DF7}"/>
            </ac:spMkLst>
          </pc:spChg>
          <pc:spChg chg="mod">
            <ac:chgData name="Murphy, Alison R" userId="f799444f-cc99-48a2-a322-12b87cbe7a0b" providerId="ADAL" clId="{D3193965-01B7-4B45-BA95-771E551D0014}" dt="2024-07-12T19:11:38.302" v="198" actId="207"/>
            <ac:spMkLst>
              <pc:docMk/>
              <pc:sldMasterMk cId="3807555873" sldId="2147483677"/>
              <pc:sldLayoutMk cId="3130484386" sldId="2147483700"/>
              <ac:spMk id="72" creationId="{09249EDD-F81A-C769-B366-21C1A340A289}"/>
            </ac:spMkLst>
          </pc:spChg>
          <pc:spChg chg="mod">
            <ac:chgData name="Murphy, Alison R" userId="f799444f-cc99-48a2-a322-12b87cbe7a0b" providerId="ADAL" clId="{D3193965-01B7-4B45-BA95-771E551D0014}" dt="2024-07-12T19:11:38.302" v="198" actId="207"/>
            <ac:spMkLst>
              <pc:docMk/>
              <pc:sldMasterMk cId="3807555873" sldId="2147483677"/>
              <pc:sldLayoutMk cId="3130484386" sldId="2147483700"/>
              <ac:spMk id="75" creationId="{1B434753-B537-949C-9633-4C8DD11F057F}"/>
            </ac:spMkLst>
          </pc:spChg>
        </pc:sldLayoutChg>
        <pc:sldLayoutChg chg="modSp mod">
          <pc:chgData name="Murphy, Alison R" userId="f799444f-cc99-48a2-a322-12b87cbe7a0b" providerId="ADAL" clId="{D3193965-01B7-4B45-BA95-771E551D0014}" dt="2024-07-12T19:12:03.015" v="205" actId="207"/>
          <pc:sldLayoutMkLst>
            <pc:docMk/>
            <pc:sldMasterMk cId="3807555873" sldId="2147483677"/>
            <pc:sldLayoutMk cId="1328668584" sldId="2147483701"/>
          </pc:sldLayoutMkLst>
          <pc:spChg chg="mod">
            <ac:chgData name="Murphy, Alison R" userId="f799444f-cc99-48a2-a322-12b87cbe7a0b" providerId="ADAL" clId="{D3193965-01B7-4B45-BA95-771E551D0014}" dt="2024-07-12T19:12:03.015" v="205" actId="207"/>
            <ac:spMkLst>
              <pc:docMk/>
              <pc:sldMasterMk cId="3807555873" sldId="2147483677"/>
              <pc:sldLayoutMk cId="1328668584" sldId="2147483701"/>
              <ac:spMk id="11" creationId="{CC590B82-ABFE-881A-3A53-DF48DE3B6443}"/>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7C332B-7BBC-F340-969A-CE9BBEF35095}" type="datetimeFigureOut">
              <a:rPr lang="en-US" smtClean="0"/>
              <a:t>8/2/2024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E11742-AE36-EC4A-BC7A-F4F5A3B8117D}" type="slidenum">
              <a:rPr lang="en-US" smtClean="0"/>
              <a:t>‹#›</a:t>
            </a:fld>
            <a:endParaRPr lang="en-US"/>
          </a:p>
        </p:txBody>
      </p:sp>
    </p:spTree>
    <p:extLst>
      <p:ext uri="{BB962C8B-B14F-4D97-AF65-F5344CB8AC3E}">
        <p14:creationId xmlns:p14="http://schemas.microsoft.com/office/powerpoint/2010/main" val="622624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BE11742-AE36-EC4A-BC7A-F4F5A3B8117D}" type="slidenum">
              <a:rPr lang="en-US" smtClean="0"/>
              <a:t>3</a:t>
            </a:fld>
            <a:endParaRPr lang="en-US"/>
          </a:p>
        </p:txBody>
      </p:sp>
    </p:spTree>
    <p:extLst>
      <p:ext uri="{BB962C8B-B14F-4D97-AF65-F5344CB8AC3E}">
        <p14:creationId xmlns:p14="http://schemas.microsoft.com/office/powerpoint/2010/main" val="4110373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BE11742-AE36-EC4A-BC7A-F4F5A3B8117D}" type="slidenum">
              <a:rPr lang="en-US" smtClean="0"/>
              <a:t>17</a:t>
            </a:fld>
            <a:endParaRPr lang="en-US"/>
          </a:p>
        </p:txBody>
      </p:sp>
    </p:spTree>
    <p:extLst>
      <p:ext uri="{BB962C8B-B14F-4D97-AF65-F5344CB8AC3E}">
        <p14:creationId xmlns:p14="http://schemas.microsoft.com/office/powerpoint/2010/main" val="3200864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BE11742-AE36-EC4A-BC7A-F4F5A3B8117D}" type="slidenum">
              <a:rPr lang="en-US" smtClean="0"/>
              <a:t>4</a:t>
            </a:fld>
            <a:endParaRPr lang="en-US"/>
          </a:p>
        </p:txBody>
      </p:sp>
    </p:spTree>
    <p:extLst>
      <p:ext uri="{BB962C8B-B14F-4D97-AF65-F5344CB8AC3E}">
        <p14:creationId xmlns:p14="http://schemas.microsoft.com/office/powerpoint/2010/main" val="4073005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BE11742-AE36-EC4A-BC7A-F4F5A3B8117D}" type="slidenum">
              <a:rPr lang="en-US" smtClean="0"/>
              <a:t>5</a:t>
            </a:fld>
            <a:endParaRPr lang="en-US"/>
          </a:p>
        </p:txBody>
      </p:sp>
    </p:spTree>
    <p:extLst>
      <p:ext uri="{BB962C8B-B14F-4D97-AF65-F5344CB8AC3E}">
        <p14:creationId xmlns:p14="http://schemas.microsoft.com/office/powerpoint/2010/main" val="1890528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BE11742-AE36-EC4A-BC7A-F4F5A3B8117D}" type="slidenum">
              <a:rPr lang="en-US" smtClean="0"/>
              <a:t>6</a:t>
            </a:fld>
            <a:endParaRPr lang="en-US"/>
          </a:p>
        </p:txBody>
      </p:sp>
    </p:spTree>
    <p:extLst>
      <p:ext uri="{BB962C8B-B14F-4D97-AF65-F5344CB8AC3E}">
        <p14:creationId xmlns:p14="http://schemas.microsoft.com/office/powerpoint/2010/main" val="1562303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BE11742-AE36-EC4A-BC7A-F4F5A3B8117D}" type="slidenum">
              <a:rPr lang="en-US" smtClean="0"/>
              <a:t>8</a:t>
            </a:fld>
            <a:endParaRPr lang="en-US"/>
          </a:p>
        </p:txBody>
      </p:sp>
    </p:spTree>
    <p:extLst>
      <p:ext uri="{BB962C8B-B14F-4D97-AF65-F5344CB8AC3E}">
        <p14:creationId xmlns:p14="http://schemas.microsoft.com/office/powerpoint/2010/main" val="3574518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BE11742-AE36-EC4A-BC7A-F4F5A3B8117D}" type="slidenum">
              <a:rPr lang="en-US" smtClean="0"/>
              <a:t>9</a:t>
            </a:fld>
            <a:endParaRPr lang="en-US"/>
          </a:p>
        </p:txBody>
      </p:sp>
    </p:spTree>
    <p:extLst>
      <p:ext uri="{BB962C8B-B14F-4D97-AF65-F5344CB8AC3E}">
        <p14:creationId xmlns:p14="http://schemas.microsoft.com/office/powerpoint/2010/main" val="2651439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BE11742-AE36-EC4A-BC7A-F4F5A3B8117D}" type="slidenum">
              <a:rPr lang="en-US" smtClean="0"/>
              <a:t>10</a:t>
            </a:fld>
            <a:endParaRPr lang="en-US"/>
          </a:p>
        </p:txBody>
      </p:sp>
    </p:spTree>
    <p:extLst>
      <p:ext uri="{BB962C8B-B14F-4D97-AF65-F5344CB8AC3E}">
        <p14:creationId xmlns:p14="http://schemas.microsoft.com/office/powerpoint/2010/main" val="5450081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BE11742-AE36-EC4A-BC7A-F4F5A3B8117D}" type="slidenum">
              <a:rPr lang="en-US" smtClean="0"/>
              <a:t>13</a:t>
            </a:fld>
            <a:endParaRPr lang="en-US"/>
          </a:p>
        </p:txBody>
      </p:sp>
    </p:spTree>
    <p:extLst>
      <p:ext uri="{BB962C8B-B14F-4D97-AF65-F5344CB8AC3E}">
        <p14:creationId xmlns:p14="http://schemas.microsoft.com/office/powerpoint/2010/main" val="2978569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BE11742-AE36-EC4A-BC7A-F4F5A3B8117D}" type="slidenum">
              <a:rPr lang="en-US" smtClean="0"/>
              <a:t>14</a:t>
            </a:fld>
            <a:endParaRPr lang="en-US"/>
          </a:p>
        </p:txBody>
      </p:sp>
    </p:spTree>
    <p:extLst>
      <p:ext uri="{BB962C8B-B14F-4D97-AF65-F5344CB8AC3E}">
        <p14:creationId xmlns:p14="http://schemas.microsoft.com/office/powerpoint/2010/main" val="42688535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1.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992CB84-2E59-9790-15CE-6B6A4BA26B48}"/>
              </a:ext>
              <a:ext uri="{C183D7F6-B498-43B3-948B-1728B52AA6E4}">
                <adec:decorative xmlns:adec="http://schemas.microsoft.com/office/drawing/2017/decorative" val="1"/>
              </a:ext>
            </a:extLst>
          </p:cNvPr>
          <p:cNvSpPr/>
          <p:nvPr/>
        </p:nvSpPr>
        <p:spPr>
          <a:xfrm>
            <a:off x="0" y="0"/>
            <a:ext cx="12192000" cy="176116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227C82-C15D-DD91-9446-76ECE7FBB8F9}"/>
              </a:ext>
            </a:extLst>
          </p:cNvPr>
          <p:cNvSpPr>
            <a:spLocks noGrp="1"/>
          </p:cNvSpPr>
          <p:nvPr>
            <p:ph type="ctrTitle" hasCustomPrompt="1"/>
          </p:nvPr>
        </p:nvSpPr>
        <p:spPr>
          <a:xfrm>
            <a:off x="288099" y="1761167"/>
            <a:ext cx="6255205" cy="3827166"/>
          </a:xfrm>
        </p:spPr>
        <p:txBody>
          <a:bodyPr anchor="b">
            <a:normAutofit/>
          </a:bodyPr>
          <a:lstStyle>
            <a:lvl1pPr algn="l">
              <a:defRPr sz="5400" spc="150" baseline="0">
                <a:solidFill>
                  <a:schemeClr val="tx2"/>
                </a:solidFill>
              </a:defRPr>
            </a:lvl1pPr>
          </a:lstStyle>
          <a:p>
            <a:r>
              <a:rPr lang="en-US" dirty="0"/>
              <a:t>CLICK TO EDIT MASTER TITLE STYLE</a:t>
            </a:r>
          </a:p>
        </p:txBody>
      </p:sp>
      <p:sp>
        <p:nvSpPr>
          <p:cNvPr id="3" name="Subtitle 2">
            <a:extLst>
              <a:ext uri="{FF2B5EF4-FFF2-40B4-BE49-F238E27FC236}">
                <a16:creationId xmlns:a16="http://schemas.microsoft.com/office/drawing/2014/main" id="{738ACAE1-6F38-180D-B778-27F9F1207EFD}"/>
              </a:ext>
            </a:extLst>
          </p:cNvPr>
          <p:cNvSpPr>
            <a:spLocks noGrp="1"/>
          </p:cNvSpPr>
          <p:nvPr>
            <p:ph type="subTitle" idx="1" hasCustomPrompt="1"/>
          </p:nvPr>
        </p:nvSpPr>
        <p:spPr>
          <a:xfrm>
            <a:off x="288099" y="5588333"/>
            <a:ext cx="6255205" cy="671550"/>
          </a:xfrm>
        </p:spPr>
        <p:txBody>
          <a:bodyPr>
            <a:norm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text styles</a:t>
            </a:r>
          </a:p>
        </p:txBody>
      </p:sp>
      <p:pic>
        <p:nvPicPr>
          <p:cNvPr id="23" name="Picture 22">
            <a:extLst>
              <a:ext uri="{FF2B5EF4-FFF2-40B4-BE49-F238E27FC236}">
                <a16:creationId xmlns:a16="http://schemas.microsoft.com/office/drawing/2014/main" id="{C1100FFA-7370-3098-53A1-548D0E5617BF}"/>
              </a:ext>
              <a:ext uri="{C183D7F6-B498-43B3-948B-1728B52AA6E4}">
                <adec:decorative xmlns:adec="http://schemas.microsoft.com/office/drawing/2017/decorative" val="1"/>
              </a:ext>
            </a:extLst>
          </p:cNvPr>
          <p:cNvPicPr>
            <a:picLocks noChangeAspect="1"/>
          </p:cNvPicPr>
          <p:nvPr/>
        </p:nvPicPr>
        <p:blipFill>
          <a:blip r:embed="rId2"/>
          <a:srcRect l="6892" r="6892"/>
          <a:stretch/>
        </p:blipFill>
        <p:spPr>
          <a:xfrm>
            <a:off x="6887688" y="352803"/>
            <a:ext cx="5304312" cy="6152394"/>
          </a:xfrm>
          <a:prstGeom prst="rect">
            <a:avLst/>
          </a:prstGeom>
        </p:spPr>
      </p:pic>
      <p:pic>
        <p:nvPicPr>
          <p:cNvPr id="7" name="Picture 6">
            <a:extLst>
              <a:ext uri="{FF2B5EF4-FFF2-40B4-BE49-F238E27FC236}">
                <a16:creationId xmlns:a16="http://schemas.microsoft.com/office/drawing/2014/main" id="{A9B458E7-A2B6-FC5A-0C77-E55A680EDEDD}"/>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13937" t="20913" r="8465"/>
          <a:stretch/>
        </p:blipFill>
        <p:spPr>
          <a:xfrm flipV="1">
            <a:off x="0" y="1740098"/>
            <a:ext cx="6887688" cy="176265"/>
          </a:xfrm>
          <a:prstGeom prst="rect">
            <a:avLst/>
          </a:prstGeom>
          <a:ln>
            <a:noFill/>
          </a:ln>
        </p:spPr>
      </p:pic>
      <p:sp>
        <p:nvSpPr>
          <p:cNvPr id="5" name="Picture Placeholder 8">
            <a:extLst>
              <a:ext uri="{FF2B5EF4-FFF2-40B4-BE49-F238E27FC236}">
                <a16:creationId xmlns:a16="http://schemas.microsoft.com/office/drawing/2014/main" id="{B6D426D2-F400-3DD1-192B-23A6A40F9F4D}"/>
              </a:ext>
            </a:extLst>
          </p:cNvPr>
          <p:cNvSpPr>
            <a:spLocks noGrp="1"/>
          </p:cNvSpPr>
          <p:nvPr>
            <p:ph type="pic" sz="quarter" idx="13" hasCustomPrompt="1"/>
          </p:nvPr>
        </p:nvSpPr>
        <p:spPr>
          <a:xfrm>
            <a:off x="6887688" y="352803"/>
            <a:ext cx="5304312" cy="6152394"/>
          </a:xfrm>
          <a:gradFill>
            <a:gsLst>
              <a:gs pos="0">
                <a:schemeClr val="bg1">
                  <a:alpha val="0"/>
                </a:schemeClr>
              </a:gs>
              <a:gs pos="100000">
                <a:schemeClr val="bg1">
                  <a:alpha val="40000"/>
                </a:schemeClr>
              </a:gs>
            </a:gsLst>
            <a:lin ang="5400000" scaled="1"/>
          </a:gradFill>
        </p:spPr>
        <p:txBody>
          <a:bodyPr lIns="457200" tIns="457200" rIns="457200" bIns="457200" anchor="b">
            <a:normAutofit/>
          </a:bodyPr>
          <a:lstStyle>
            <a:lvl1pPr marL="0" indent="0" algn="l">
              <a:buNone/>
              <a:defRPr sz="1800">
                <a:solidFill>
                  <a:schemeClr val="tx1"/>
                </a:solidFill>
              </a:defRPr>
            </a:lvl1pPr>
          </a:lstStyle>
          <a:p>
            <a:r>
              <a:rPr lang="en-US" dirty="0"/>
              <a:t>Optional: Click the icon in the center to add a custom image. </a:t>
            </a:r>
            <a:br>
              <a:rPr lang="en-US" dirty="0"/>
            </a:br>
            <a:r>
              <a:rPr lang="en-US" dirty="0"/>
              <a:t>Be careful not to move the frame, or the placeholder image beneath may peek through.</a:t>
            </a:r>
            <a:br>
              <a:rPr lang="en-US" dirty="0"/>
            </a:br>
            <a:r>
              <a:rPr lang="en-US" dirty="0"/>
              <a:t>Delete the frame if you don’t want to customize the image.</a:t>
            </a:r>
          </a:p>
        </p:txBody>
      </p:sp>
      <p:sp>
        <p:nvSpPr>
          <p:cNvPr id="4" name="Date Placeholder 3">
            <a:extLst>
              <a:ext uri="{FF2B5EF4-FFF2-40B4-BE49-F238E27FC236}">
                <a16:creationId xmlns:a16="http://schemas.microsoft.com/office/drawing/2014/main" id="{C6BD34BC-F97D-4FF5-24C8-5F11D66044BE}"/>
              </a:ext>
            </a:extLst>
          </p:cNvPr>
          <p:cNvSpPr>
            <a:spLocks noGrp="1"/>
          </p:cNvSpPr>
          <p:nvPr>
            <p:ph type="dt" sz="half" idx="14"/>
          </p:nvPr>
        </p:nvSpPr>
        <p:spPr>
          <a:xfrm>
            <a:off x="608138" y="6492875"/>
            <a:ext cx="2734502" cy="365125"/>
          </a:xfrm>
        </p:spPr>
        <p:txBody>
          <a:bodyPr/>
          <a:lstStyle/>
          <a:p>
            <a:fld id="{8A60A3F5-120A-A64C-8514-4F9CB3D10376}" type="datetimeFigureOut">
              <a:rPr lang="en-US" smtClean="0"/>
              <a:pPr/>
              <a:t>8/2/2024</a:t>
            </a:fld>
            <a:endParaRPr lang="en-US"/>
          </a:p>
        </p:txBody>
      </p:sp>
      <p:sp>
        <p:nvSpPr>
          <p:cNvPr id="6" name="Footer Placeholder 5">
            <a:extLst>
              <a:ext uri="{FF2B5EF4-FFF2-40B4-BE49-F238E27FC236}">
                <a16:creationId xmlns:a16="http://schemas.microsoft.com/office/drawing/2014/main" id="{779B827A-F436-38D8-7C92-B979B14587FB}"/>
              </a:ext>
            </a:extLst>
          </p:cNvPr>
          <p:cNvSpPr>
            <a:spLocks noGrp="1"/>
          </p:cNvSpPr>
          <p:nvPr>
            <p:ph type="ftr" sz="quarter" idx="15"/>
          </p:nvPr>
        </p:nvSpPr>
        <p:spPr>
          <a:xfrm>
            <a:off x="3499494" y="6492876"/>
            <a:ext cx="8081444" cy="365125"/>
          </a:xfrm>
        </p:spPr>
        <p:txBody>
          <a:bodyPr/>
          <a:lstStyle/>
          <a:p>
            <a:endParaRPr lang="en-US" dirty="0"/>
          </a:p>
        </p:txBody>
      </p:sp>
      <p:sp>
        <p:nvSpPr>
          <p:cNvPr id="8" name="Slide Number Placeholder 7">
            <a:extLst>
              <a:ext uri="{FF2B5EF4-FFF2-40B4-BE49-F238E27FC236}">
                <a16:creationId xmlns:a16="http://schemas.microsoft.com/office/drawing/2014/main" id="{FA269407-F89A-625D-EC35-284BD92EFCC7}"/>
              </a:ext>
            </a:extLst>
          </p:cNvPr>
          <p:cNvSpPr>
            <a:spLocks noGrp="1"/>
          </p:cNvSpPr>
          <p:nvPr>
            <p:ph type="sldNum" sz="quarter" idx="16"/>
          </p:nvPr>
        </p:nvSpPr>
        <p:spPr>
          <a:xfrm>
            <a:off x="11737792" y="6492875"/>
            <a:ext cx="454208" cy="365125"/>
          </a:xfrm>
        </p:spPr>
        <p:txBody>
          <a:bodyPr/>
          <a:lstStyle/>
          <a:p>
            <a:fld id="{8179B124-EE6F-DB4E-A403-682A40579A9A}" type="slidenum">
              <a:rPr lang="en-US" smtClean="0"/>
              <a:pPr/>
              <a:t>‹#›</a:t>
            </a:fld>
            <a:endParaRPr lang="en-US"/>
          </a:p>
        </p:txBody>
      </p:sp>
      <p:pic>
        <p:nvPicPr>
          <p:cNvPr id="9" name="Picture 8">
            <a:extLst>
              <a:ext uri="{FF2B5EF4-FFF2-40B4-BE49-F238E27FC236}">
                <a16:creationId xmlns:a16="http://schemas.microsoft.com/office/drawing/2014/main" id="{519CF1DA-ED74-4357-F996-7300F464F1CC}"/>
              </a:ext>
            </a:extLst>
          </p:cNvPr>
          <p:cNvPicPr>
            <a:picLocks noChangeAspect="1"/>
          </p:cNvPicPr>
          <p:nvPr userDrawn="1"/>
        </p:nvPicPr>
        <p:blipFill>
          <a:blip r:embed="rId4"/>
          <a:srcRect/>
          <a:stretch/>
        </p:blipFill>
        <p:spPr>
          <a:xfrm>
            <a:off x="522560" y="443212"/>
            <a:ext cx="2728123" cy="714126"/>
          </a:xfrm>
          <a:prstGeom prst="rect">
            <a:avLst/>
          </a:prstGeom>
        </p:spPr>
      </p:pic>
    </p:spTree>
    <p:extLst>
      <p:ext uri="{BB962C8B-B14F-4D97-AF65-F5344CB8AC3E}">
        <p14:creationId xmlns:p14="http://schemas.microsoft.com/office/powerpoint/2010/main" val="1316012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Big 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54AA94-6C8E-83C9-2FBA-64F5EBC8F0CC}"/>
              </a:ext>
              <a:ext uri="{C183D7F6-B498-43B3-948B-1728B52AA6E4}">
                <adec:decorative xmlns:adec="http://schemas.microsoft.com/office/drawing/2017/decorative" val="1"/>
              </a:ext>
            </a:extLst>
          </p:cNvPr>
          <p:cNvPicPr>
            <a:picLocks noChangeAspect="1"/>
          </p:cNvPicPr>
          <p:nvPr/>
        </p:nvPicPr>
        <p:blipFill>
          <a:blip r:embed="rId2"/>
          <a:srcRect/>
          <a:stretch/>
        </p:blipFill>
        <p:spPr>
          <a:xfrm>
            <a:off x="5334000" y="0"/>
            <a:ext cx="6858000" cy="685800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 name="connsiteX4" fmla="*/ 0 w 6858000"/>
              <a:gd name="connsiteY4" fmla="*/ 4063452 h 6858000"/>
              <a:gd name="connsiteX5" fmla="*/ 497840 w 6858000"/>
              <a:gd name="connsiteY5" fmla="*/ 3460690 h 6858000"/>
              <a:gd name="connsiteX6" fmla="*/ 0 w 6858000"/>
              <a:gd name="connsiteY6" fmla="*/ 285792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6858000">
                <a:moveTo>
                  <a:pt x="0" y="0"/>
                </a:moveTo>
                <a:lnTo>
                  <a:pt x="6858000" y="0"/>
                </a:lnTo>
                <a:lnTo>
                  <a:pt x="6858000" y="6858000"/>
                </a:lnTo>
                <a:lnTo>
                  <a:pt x="0" y="6858000"/>
                </a:lnTo>
                <a:lnTo>
                  <a:pt x="0" y="4063452"/>
                </a:lnTo>
                <a:lnTo>
                  <a:pt x="497840" y="3460690"/>
                </a:lnTo>
                <a:lnTo>
                  <a:pt x="0" y="2857926"/>
                </a:lnTo>
                <a:close/>
              </a:path>
            </a:pathLst>
          </a:custGeom>
        </p:spPr>
      </p:pic>
      <p:sp>
        <p:nvSpPr>
          <p:cNvPr id="6" name="Picture Placeholder 5">
            <a:extLst>
              <a:ext uri="{FF2B5EF4-FFF2-40B4-BE49-F238E27FC236}">
                <a16:creationId xmlns:a16="http://schemas.microsoft.com/office/drawing/2014/main" id="{E3049668-4A8F-8AF4-17B4-C74FDB40BB5D}"/>
              </a:ext>
            </a:extLst>
          </p:cNvPr>
          <p:cNvSpPr>
            <a:spLocks noGrp="1"/>
          </p:cNvSpPr>
          <p:nvPr>
            <p:ph type="pic" sz="quarter" idx="18" hasCustomPrompt="1"/>
          </p:nvPr>
        </p:nvSpPr>
        <p:spPr>
          <a:xfrm>
            <a:off x="5333999" y="1"/>
            <a:ext cx="6857999" cy="6857999"/>
          </a:xfrm>
          <a:custGeom>
            <a:avLst/>
            <a:gdLst>
              <a:gd name="connsiteX0" fmla="*/ 0 w 6858000"/>
              <a:gd name="connsiteY0" fmla="*/ 0 h 6857999"/>
              <a:gd name="connsiteX1" fmla="*/ 6858000 w 6858000"/>
              <a:gd name="connsiteY1" fmla="*/ 0 h 6857999"/>
              <a:gd name="connsiteX2" fmla="*/ 6858000 w 6858000"/>
              <a:gd name="connsiteY2" fmla="*/ 6857999 h 6857999"/>
              <a:gd name="connsiteX3" fmla="*/ 0 w 6858000"/>
              <a:gd name="connsiteY3" fmla="*/ 6857999 h 6857999"/>
              <a:gd name="connsiteX4" fmla="*/ 0 w 6858000"/>
              <a:gd name="connsiteY4" fmla="*/ 4063452 h 6857999"/>
              <a:gd name="connsiteX5" fmla="*/ 497840 w 6858000"/>
              <a:gd name="connsiteY5" fmla="*/ 3460690 h 6857999"/>
              <a:gd name="connsiteX6" fmla="*/ 0 w 6858000"/>
              <a:gd name="connsiteY6" fmla="*/ 285792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6857999">
                <a:moveTo>
                  <a:pt x="0" y="0"/>
                </a:moveTo>
                <a:lnTo>
                  <a:pt x="6858000" y="0"/>
                </a:lnTo>
                <a:lnTo>
                  <a:pt x="6858000" y="6857999"/>
                </a:lnTo>
                <a:lnTo>
                  <a:pt x="0" y="6857999"/>
                </a:lnTo>
                <a:lnTo>
                  <a:pt x="0" y="4063452"/>
                </a:lnTo>
                <a:lnTo>
                  <a:pt x="497840" y="3460690"/>
                </a:lnTo>
                <a:lnTo>
                  <a:pt x="0" y="2857926"/>
                </a:lnTo>
                <a:close/>
              </a:path>
            </a:pathLst>
          </a:custGeom>
          <a:gradFill>
            <a:gsLst>
              <a:gs pos="25000">
                <a:schemeClr val="bg1">
                  <a:alpha val="0"/>
                </a:schemeClr>
              </a:gs>
              <a:gs pos="100000">
                <a:schemeClr val="bg1">
                  <a:alpha val="40000"/>
                </a:schemeClr>
              </a:gs>
            </a:gsLst>
            <a:lin ang="5400000" scaled="1"/>
          </a:gradFill>
        </p:spPr>
        <p:txBody>
          <a:bodyPr wrap="square" lIns="457200" tIns="457200" rIns="457200" bIns="457200" anchor="b">
            <a:noAutofit/>
          </a:bodyPr>
          <a:lstStyle>
            <a:lvl1pPr marL="0" indent="0" algn="l">
              <a:buNone/>
              <a:defRPr sz="1800">
                <a:solidFill>
                  <a:schemeClr val="tx1"/>
                </a:solidFill>
              </a:defRPr>
            </a:lvl1pPr>
          </a:lstStyle>
          <a:p>
            <a:r>
              <a:rPr lang="en-US" dirty="0"/>
              <a:t>Optional: Click the icon in the center to add a custom image. </a:t>
            </a:r>
            <a:br>
              <a:rPr lang="en-US" dirty="0"/>
            </a:br>
            <a:r>
              <a:rPr lang="en-US" dirty="0"/>
              <a:t>Be careful not to move the frame, or the placeholder image beneath may peek through.</a:t>
            </a:r>
            <a:br>
              <a:rPr lang="en-US" dirty="0"/>
            </a:br>
            <a:r>
              <a:rPr lang="en-US" dirty="0"/>
              <a:t>Delete the frame if you don’t want to customize the image.</a:t>
            </a:r>
          </a:p>
        </p:txBody>
      </p:sp>
      <p:sp>
        <p:nvSpPr>
          <p:cNvPr id="4" name="Text Placeholder 3">
            <a:extLst>
              <a:ext uri="{FF2B5EF4-FFF2-40B4-BE49-F238E27FC236}">
                <a16:creationId xmlns:a16="http://schemas.microsoft.com/office/drawing/2014/main" id="{B63A6AA5-9CD1-502A-C6B1-DAD0AFDA1030}"/>
              </a:ext>
            </a:extLst>
          </p:cNvPr>
          <p:cNvSpPr>
            <a:spLocks noGrp="1"/>
          </p:cNvSpPr>
          <p:nvPr>
            <p:ph type="body" sz="half" idx="2" hasCustomPrompt="1"/>
          </p:nvPr>
        </p:nvSpPr>
        <p:spPr>
          <a:xfrm>
            <a:off x="608138" y="3429000"/>
            <a:ext cx="4045142" cy="2556761"/>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When adding a custom image, be careful not to move the frame, or the bottom image may peek through.</a:t>
            </a:r>
          </a:p>
        </p:txBody>
      </p:sp>
      <p:sp>
        <p:nvSpPr>
          <p:cNvPr id="21" name="Date Placeholder 20">
            <a:extLst>
              <a:ext uri="{FF2B5EF4-FFF2-40B4-BE49-F238E27FC236}">
                <a16:creationId xmlns:a16="http://schemas.microsoft.com/office/drawing/2014/main" id="{7E88F7B4-3ADF-6404-8C1D-13E03B8BC090}"/>
              </a:ext>
            </a:extLst>
          </p:cNvPr>
          <p:cNvSpPr>
            <a:spLocks noGrp="1"/>
          </p:cNvSpPr>
          <p:nvPr>
            <p:ph type="dt" sz="half" idx="19"/>
          </p:nvPr>
        </p:nvSpPr>
        <p:spPr/>
        <p:txBody>
          <a:bodyPr/>
          <a:lstStyle/>
          <a:p>
            <a:fld id="{8A60A3F5-120A-A64C-8514-4F9CB3D10376}" type="datetimeFigureOut">
              <a:rPr lang="en-US" smtClean="0"/>
              <a:pPr/>
              <a:t>8/2/2024</a:t>
            </a:fld>
            <a:endParaRPr lang="en-US"/>
          </a:p>
        </p:txBody>
      </p:sp>
      <p:sp>
        <p:nvSpPr>
          <p:cNvPr id="22" name="Footer Placeholder 21">
            <a:extLst>
              <a:ext uri="{FF2B5EF4-FFF2-40B4-BE49-F238E27FC236}">
                <a16:creationId xmlns:a16="http://schemas.microsoft.com/office/drawing/2014/main" id="{7B682567-EB11-07E9-BEFD-ACE2156CD99B}"/>
              </a:ext>
            </a:extLst>
          </p:cNvPr>
          <p:cNvSpPr>
            <a:spLocks noGrp="1"/>
          </p:cNvSpPr>
          <p:nvPr>
            <p:ph type="ftr" sz="quarter" idx="20"/>
          </p:nvPr>
        </p:nvSpPr>
        <p:spPr/>
        <p:txBody>
          <a:bodyPr/>
          <a:lstStyle/>
          <a:p>
            <a:endParaRPr lang="en-US" dirty="0"/>
          </a:p>
        </p:txBody>
      </p:sp>
      <p:sp>
        <p:nvSpPr>
          <p:cNvPr id="23" name="Slide Number Placeholder 22">
            <a:extLst>
              <a:ext uri="{FF2B5EF4-FFF2-40B4-BE49-F238E27FC236}">
                <a16:creationId xmlns:a16="http://schemas.microsoft.com/office/drawing/2014/main" id="{3BAF39BA-9DFA-BAEE-5B10-3220677C0A60}"/>
              </a:ext>
            </a:extLst>
          </p:cNvPr>
          <p:cNvSpPr>
            <a:spLocks noGrp="1"/>
          </p:cNvSpPr>
          <p:nvPr>
            <p:ph type="sldNum" sz="quarter" idx="21"/>
          </p:nvPr>
        </p:nvSpPr>
        <p:spPr/>
        <p:txBody>
          <a:bodyPr/>
          <a:lstStyle/>
          <a:p>
            <a:fld id="{8179B124-EE6F-DB4E-A403-682A40579A9A}" type="slidenum">
              <a:rPr lang="en-US" smtClean="0"/>
              <a:pPr/>
              <a:t>‹#›</a:t>
            </a:fld>
            <a:endParaRPr lang="en-US"/>
          </a:p>
        </p:txBody>
      </p:sp>
      <p:sp>
        <p:nvSpPr>
          <p:cNvPr id="3" name="Title 1">
            <a:extLst>
              <a:ext uri="{FF2B5EF4-FFF2-40B4-BE49-F238E27FC236}">
                <a16:creationId xmlns:a16="http://schemas.microsoft.com/office/drawing/2014/main" id="{5934830D-FBB2-5A9E-6DE0-C3A239A25306}"/>
              </a:ext>
            </a:extLst>
          </p:cNvPr>
          <p:cNvSpPr>
            <a:spLocks noGrp="1"/>
          </p:cNvSpPr>
          <p:nvPr>
            <p:ph type="title"/>
          </p:nvPr>
        </p:nvSpPr>
        <p:spPr>
          <a:xfrm>
            <a:off x="608138" y="619759"/>
            <a:ext cx="4045142" cy="2506278"/>
          </a:xfrm>
        </p:spPr>
        <p:txBody>
          <a:bodyPr>
            <a:norm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3718520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ext with Color Block - 2 colum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06C98F6-1BE6-7690-A88D-7E1F54A972A8}"/>
              </a:ext>
              <a:ext uri="{C183D7F6-B498-43B3-948B-1728B52AA6E4}">
                <adec:decorative xmlns:adec="http://schemas.microsoft.com/office/drawing/2017/decorative" val="1"/>
              </a:ext>
            </a:extLst>
          </p:cNvPr>
          <p:cNvSpPr/>
          <p:nvPr/>
        </p:nvSpPr>
        <p:spPr>
          <a:xfrm>
            <a:off x="6096000" y="0"/>
            <a:ext cx="6096000" cy="6858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11B958C2-046F-C838-40E5-86B102C15D30}"/>
              </a:ext>
            </a:extLst>
          </p:cNvPr>
          <p:cNvSpPr>
            <a:spLocks noGrp="1"/>
          </p:cNvSpPr>
          <p:nvPr>
            <p:ph type="body" sz="quarter" idx="3" hasCustomPrompt="1"/>
          </p:nvPr>
        </p:nvSpPr>
        <p:spPr>
          <a:xfrm>
            <a:off x="7940766" y="2193789"/>
            <a:ext cx="2403543" cy="692497"/>
          </a:xfrm>
          <a:solidFill>
            <a:schemeClr val="tx1"/>
          </a:solidFill>
        </p:spPr>
        <p:txBody>
          <a:bodyPr wrap="none" lIns="182880" tIns="91440" rIns="182880" anchor="ctr" anchorCtr="0">
            <a:spAutoFit/>
          </a:bodyPr>
          <a:lstStyle>
            <a:lvl1pPr marL="0" indent="0" algn="ctr">
              <a:lnSpc>
                <a:spcPct val="100000"/>
              </a:lnSpc>
              <a:buNone/>
              <a:defRPr sz="3600" b="1" spc="15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a:t>
            </a:r>
          </a:p>
        </p:txBody>
      </p:sp>
      <p:sp>
        <p:nvSpPr>
          <p:cNvPr id="6" name="Content Placeholder 5">
            <a:extLst>
              <a:ext uri="{FF2B5EF4-FFF2-40B4-BE49-F238E27FC236}">
                <a16:creationId xmlns:a16="http://schemas.microsoft.com/office/drawing/2014/main" id="{4CA84315-61EC-C4BD-1947-D38A94E7E860}"/>
              </a:ext>
            </a:extLst>
          </p:cNvPr>
          <p:cNvSpPr>
            <a:spLocks noGrp="1"/>
          </p:cNvSpPr>
          <p:nvPr>
            <p:ph sz="quarter" idx="4"/>
          </p:nvPr>
        </p:nvSpPr>
        <p:spPr>
          <a:xfrm>
            <a:off x="6704136" y="3139440"/>
            <a:ext cx="4876802" cy="3050222"/>
          </a:xfrm>
        </p:spPr>
        <p:txBody>
          <a:bodyPr/>
          <a:lstStyle>
            <a:lvl1pPr marL="0" indent="0" algn="ctr">
              <a:buNone/>
              <a:defRPr>
                <a:solidFill>
                  <a:schemeClr val="bg1"/>
                </a:solidFill>
              </a:defRPr>
            </a:lvl1pPr>
            <a:lvl2pPr marL="457200" indent="0" algn="ctr">
              <a:buNone/>
              <a:defRPr/>
            </a:lvl2pPr>
            <a:lvl3pPr algn="ctr">
              <a:defRPr/>
            </a:lvl3pPr>
            <a:lvl4pPr algn="ctr">
              <a:defRPr/>
            </a:lvl4pPr>
            <a:lvl5pPr algn="ctr">
              <a:defRPr/>
            </a:lvl5pPr>
          </a:lstStyle>
          <a:p>
            <a:pPr lvl="0"/>
            <a:r>
              <a:rPr lang="en-US" dirty="0"/>
              <a:t>Click to edit Master text styles</a:t>
            </a:r>
          </a:p>
        </p:txBody>
      </p:sp>
      <p:sp>
        <p:nvSpPr>
          <p:cNvPr id="7" name="Date Placeholder 6">
            <a:extLst>
              <a:ext uri="{FF2B5EF4-FFF2-40B4-BE49-F238E27FC236}">
                <a16:creationId xmlns:a16="http://schemas.microsoft.com/office/drawing/2014/main" id="{315266ED-5147-6F25-73F0-AC7294412B02}"/>
              </a:ext>
            </a:extLst>
          </p:cNvPr>
          <p:cNvSpPr>
            <a:spLocks noGrp="1"/>
          </p:cNvSpPr>
          <p:nvPr>
            <p:ph type="dt" sz="half" idx="10"/>
          </p:nvPr>
        </p:nvSpPr>
        <p:spPr/>
        <p:txBody>
          <a:bodyPr/>
          <a:lstStyle/>
          <a:p>
            <a:fld id="{8A60A3F5-120A-A64C-8514-4F9CB3D10376}" type="datetimeFigureOut">
              <a:rPr lang="en-US" smtClean="0"/>
              <a:t>8/2/2024</a:t>
            </a:fld>
            <a:endParaRPr lang="en-US"/>
          </a:p>
        </p:txBody>
      </p:sp>
      <p:sp>
        <p:nvSpPr>
          <p:cNvPr id="8" name="Footer Placeholder 7">
            <a:extLst>
              <a:ext uri="{FF2B5EF4-FFF2-40B4-BE49-F238E27FC236}">
                <a16:creationId xmlns:a16="http://schemas.microsoft.com/office/drawing/2014/main" id="{26E4DCBE-66D9-F157-C37B-0B55EA5C7C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EB7F6-D878-689A-E7DD-9B0E4E283BC4}"/>
              </a:ext>
            </a:extLst>
          </p:cNvPr>
          <p:cNvSpPr>
            <a:spLocks noGrp="1"/>
          </p:cNvSpPr>
          <p:nvPr>
            <p:ph type="sldNum" sz="quarter" idx="12"/>
          </p:nvPr>
        </p:nvSpPr>
        <p:spPr/>
        <p:txBody>
          <a:bodyPr/>
          <a:lstStyle/>
          <a:p>
            <a:fld id="{8179B124-EE6F-DB4E-A403-682A40579A9A}" type="slidenum">
              <a:rPr lang="en-US" smtClean="0"/>
              <a:t>‹#›</a:t>
            </a:fld>
            <a:endParaRPr lang="en-US"/>
          </a:p>
        </p:txBody>
      </p:sp>
      <p:sp>
        <p:nvSpPr>
          <p:cNvPr id="11" name="Text Placeholder 3">
            <a:extLst>
              <a:ext uri="{FF2B5EF4-FFF2-40B4-BE49-F238E27FC236}">
                <a16:creationId xmlns:a16="http://schemas.microsoft.com/office/drawing/2014/main" id="{CB6D8E76-7443-829D-3BDF-53D63BEA8469}"/>
              </a:ext>
            </a:extLst>
          </p:cNvPr>
          <p:cNvSpPr>
            <a:spLocks noGrp="1"/>
          </p:cNvSpPr>
          <p:nvPr>
            <p:ph type="body" sz="half" idx="2"/>
          </p:nvPr>
        </p:nvSpPr>
        <p:spPr>
          <a:xfrm>
            <a:off x="608138" y="3429000"/>
            <a:ext cx="4743580" cy="2556761"/>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2" name="Title 1">
            <a:extLst>
              <a:ext uri="{FF2B5EF4-FFF2-40B4-BE49-F238E27FC236}">
                <a16:creationId xmlns:a16="http://schemas.microsoft.com/office/drawing/2014/main" id="{229E924E-32C2-34F9-21F3-FE6656ED345D}"/>
              </a:ext>
            </a:extLst>
          </p:cNvPr>
          <p:cNvSpPr>
            <a:spLocks noGrp="1"/>
          </p:cNvSpPr>
          <p:nvPr>
            <p:ph type="title"/>
          </p:nvPr>
        </p:nvSpPr>
        <p:spPr>
          <a:xfrm>
            <a:off x="608138" y="619759"/>
            <a:ext cx="4743580" cy="2506278"/>
          </a:xfrm>
        </p:spPr>
        <p:txBody>
          <a:bodyPr>
            <a:norm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23495339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lor Block - 2 colum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06C98F6-1BE6-7690-A88D-7E1F54A972A8}"/>
              </a:ext>
              <a:ext uri="{C183D7F6-B498-43B3-948B-1728B52AA6E4}">
                <adec:decorative xmlns:adec="http://schemas.microsoft.com/office/drawing/2017/decorative" val="1"/>
              </a:ext>
            </a:extLst>
          </p:cNvPr>
          <p:cNvSpPr/>
          <p:nvPr/>
        </p:nvSpPr>
        <p:spPr>
          <a:xfrm>
            <a:off x="609600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A99B2DC-ECD6-8854-2B5F-037D2BD1A8F4}"/>
              </a:ext>
              <a:ext uri="{C183D7F6-B498-43B3-948B-1728B52AA6E4}">
                <adec:decorative xmlns:adec="http://schemas.microsoft.com/office/drawing/2017/decorative" val="1"/>
              </a:ext>
            </a:extLst>
          </p:cNvPr>
          <p:cNvSpPr/>
          <p:nvPr/>
        </p:nvSpPr>
        <p:spPr>
          <a:xfrm>
            <a:off x="0" y="0"/>
            <a:ext cx="6096000" cy="6858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778CA17B-BFC1-E0F0-179B-A7F447E276BB}"/>
              </a:ext>
            </a:extLst>
          </p:cNvPr>
          <p:cNvSpPr>
            <a:spLocks noGrp="1"/>
          </p:cNvSpPr>
          <p:nvPr>
            <p:ph sz="half" idx="2"/>
          </p:nvPr>
        </p:nvSpPr>
        <p:spPr>
          <a:xfrm>
            <a:off x="608137" y="3139440"/>
            <a:ext cx="4876801" cy="3050222"/>
          </a:xfrm>
        </p:spPr>
        <p:txBody>
          <a:bodyPr/>
          <a:lstStyle>
            <a:lvl1pPr marL="0" indent="0" algn="ctr">
              <a:buNone/>
              <a:defRPr>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4CA84315-61EC-C4BD-1947-D38A94E7E860}"/>
              </a:ext>
            </a:extLst>
          </p:cNvPr>
          <p:cNvSpPr>
            <a:spLocks noGrp="1"/>
          </p:cNvSpPr>
          <p:nvPr>
            <p:ph sz="quarter" idx="4"/>
          </p:nvPr>
        </p:nvSpPr>
        <p:spPr>
          <a:xfrm>
            <a:off x="6704136" y="3139440"/>
            <a:ext cx="4876802" cy="3050222"/>
          </a:xfrm>
        </p:spPr>
        <p:txBody>
          <a:bodyPr/>
          <a:lstStyle>
            <a:lvl1pPr marL="0" indent="0" algn="ctr">
              <a:buNone/>
              <a:defRPr>
                <a:solidFill>
                  <a:schemeClr val="tx1"/>
                </a:solidFill>
              </a:defRPr>
            </a:lvl1pPr>
            <a:lvl2pPr marL="457200" indent="0" algn="ctr">
              <a:buNone/>
              <a:defRPr/>
            </a:lvl2pPr>
            <a:lvl3pPr algn="ctr">
              <a:defRPr/>
            </a:lvl3pPr>
            <a:lvl4pPr algn="ctr">
              <a:defRPr/>
            </a:lvl4pPr>
            <a:lvl5pPr algn="ctr">
              <a:defRPr/>
            </a:lvl5pPr>
          </a:lstStyle>
          <a:p>
            <a:pPr lvl="0"/>
            <a:r>
              <a:rPr lang="en-US"/>
              <a:t>Click to edit Master text styles</a:t>
            </a:r>
          </a:p>
        </p:txBody>
      </p:sp>
      <p:sp>
        <p:nvSpPr>
          <p:cNvPr id="7" name="Date Placeholder 6">
            <a:extLst>
              <a:ext uri="{FF2B5EF4-FFF2-40B4-BE49-F238E27FC236}">
                <a16:creationId xmlns:a16="http://schemas.microsoft.com/office/drawing/2014/main" id="{315266ED-5147-6F25-73F0-AC7294412B02}"/>
              </a:ext>
            </a:extLst>
          </p:cNvPr>
          <p:cNvSpPr>
            <a:spLocks noGrp="1"/>
          </p:cNvSpPr>
          <p:nvPr>
            <p:ph type="dt" sz="half" idx="10"/>
          </p:nvPr>
        </p:nvSpPr>
        <p:spPr/>
        <p:txBody>
          <a:bodyPr/>
          <a:lstStyle/>
          <a:p>
            <a:fld id="{8A60A3F5-120A-A64C-8514-4F9CB3D10376}" type="datetimeFigureOut">
              <a:rPr lang="en-US" smtClean="0"/>
              <a:t>8/2/2024</a:t>
            </a:fld>
            <a:endParaRPr lang="en-US"/>
          </a:p>
        </p:txBody>
      </p:sp>
      <p:sp>
        <p:nvSpPr>
          <p:cNvPr id="8" name="Footer Placeholder 7">
            <a:extLst>
              <a:ext uri="{FF2B5EF4-FFF2-40B4-BE49-F238E27FC236}">
                <a16:creationId xmlns:a16="http://schemas.microsoft.com/office/drawing/2014/main" id="{26E4DCBE-66D9-F157-C37B-0B55EA5C7C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EB7F6-D878-689A-E7DD-9B0E4E283BC4}"/>
              </a:ext>
            </a:extLst>
          </p:cNvPr>
          <p:cNvSpPr>
            <a:spLocks noGrp="1"/>
          </p:cNvSpPr>
          <p:nvPr>
            <p:ph type="sldNum" sz="quarter" idx="12"/>
          </p:nvPr>
        </p:nvSpPr>
        <p:spPr/>
        <p:txBody>
          <a:bodyPr/>
          <a:lstStyle/>
          <a:p>
            <a:fld id="{8179B124-EE6F-DB4E-A403-682A40579A9A}" type="slidenum">
              <a:rPr lang="en-US" smtClean="0"/>
              <a:t>‹#›</a:t>
            </a:fld>
            <a:endParaRPr lang="en-US"/>
          </a:p>
        </p:txBody>
      </p:sp>
      <p:sp>
        <p:nvSpPr>
          <p:cNvPr id="2" name="Text Placeholder 4">
            <a:extLst>
              <a:ext uri="{FF2B5EF4-FFF2-40B4-BE49-F238E27FC236}">
                <a16:creationId xmlns:a16="http://schemas.microsoft.com/office/drawing/2014/main" id="{E70A7FC6-BD39-45E8-B9B0-E969004E0012}"/>
              </a:ext>
            </a:extLst>
          </p:cNvPr>
          <p:cNvSpPr>
            <a:spLocks noGrp="1"/>
          </p:cNvSpPr>
          <p:nvPr>
            <p:ph type="body" sz="quarter" idx="3" hasCustomPrompt="1"/>
          </p:nvPr>
        </p:nvSpPr>
        <p:spPr>
          <a:xfrm>
            <a:off x="7940766" y="2105617"/>
            <a:ext cx="2403543" cy="692497"/>
          </a:xfrm>
          <a:solidFill>
            <a:schemeClr val="tx1"/>
          </a:solidFill>
        </p:spPr>
        <p:txBody>
          <a:bodyPr wrap="none" lIns="182880" tIns="91440" rIns="182880" anchor="ctr" anchorCtr="0">
            <a:spAutoFit/>
          </a:bodyPr>
          <a:lstStyle>
            <a:lvl1pPr marL="0" indent="0" algn="ctr">
              <a:lnSpc>
                <a:spcPct val="100000"/>
              </a:lnSpc>
              <a:buNone/>
              <a:defRPr sz="3600" b="1" spc="15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a:t>
            </a:r>
          </a:p>
        </p:txBody>
      </p:sp>
      <p:sp>
        <p:nvSpPr>
          <p:cNvPr id="11" name="Text Placeholder 4">
            <a:extLst>
              <a:ext uri="{FF2B5EF4-FFF2-40B4-BE49-F238E27FC236}">
                <a16:creationId xmlns:a16="http://schemas.microsoft.com/office/drawing/2014/main" id="{EEFD25E3-1387-8DCC-3CD1-5B72513806A7}"/>
              </a:ext>
            </a:extLst>
          </p:cNvPr>
          <p:cNvSpPr>
            <a:spLocks noGrp="1"/>
          </p:cNvSpPr>
          <p:nvPr>
            <p:ph type="body" sz="quarter" idx="13" hasCustomPrompt="1"/>
          </p:nvPr>
        </p:nvSpPr>
        <p:spPr>
          <a:xfrm>
            <a:off x="1783034" y="2105617"/>
            <a:ext cx="2403543" cy="692497"/>
          </a:xfrm>
          <a:solidFill>
            <a:schemeClr val="tx1"/>
          </a:solidFill>
        </p:spPr>
        <p:txBody>
          <a:bodyPr wrap="none" lIns="182880" tIns="91440" rIns="182880" anchor="ctr" anchorCtr="0">
            <a:spAutoFit/>
          </a:bodyPr>
          <a:lstStyle>
            <a:lvl1pPr marL="0" indent="0" algn="ctr">
              <a:lnSpc>
                <a:spcPct val="100000"/>
              </a:lnSpc>
              <a:buNone/>
              <a:defRPr sz="3600" b="1" spc="15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CALLOUT</a:t>
            </a:r>
          </a:p>
        </p:txBody>
      </p:sp>
    </p:spTree>
    <p:extLst>
      <p:ext uri="{BB962C8B-B14F-4D97-AF65-F5344CB8AC3E}">
        <p14:creationId xmlns:p14="http://schemas.microsoft.com/office/powerpoint/2010/main" val="11723908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Picture with Caption">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DB370EF-D7D5-9287-4375-7CDD35E65F78}"/>
              </a:ext>
              <a:ext uri="{C183D7F6-B498-43B3-948B-1728B52AA6E4}">
                <adec:decorative xmlns:adec="http://schemas.microsoft.com/office/drawing/2017/decorative" val="1"/>
              </a:ext>
            </a:extLst>
          </p:cNvPr>
          <p:cNvSpPr/>
          <p:nvPr/>
        </p:nvSpPr>
        <p:spPr>
          <a:xfrm flipH="1">
            <a:off x="8351520" y="0"/>
            <a:ext cx="384048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2058621-1B9D-377D-AABD-3FEBA3743600}"/>
              </a:ext>
              <a:ext uri="{C183D7F6-B498-43B3-948B-1728B52AA6E4}">
                <adec:decorative xmlns:adec="http://schemas.microsoft.com/office/drawing/2017/decorative" val="1"/>
              </a:ext>
            </a:extLst>
          </p:cNvPr>
          <p:cNvPicPr>
            <a:picLocks noChangeAspect="1"/>
          </p:cNvPicPr>
          <p:nvPr/>
        </p:nvPicPr>
        <p:blipFill rotWithShape="1">
          <a:blip r:embed="rId2"/>
          <a:srcRect l="12852" t="3214" r="17" b="9647"/>
          <a:stretch/>
        </p:blipFill>
        <p:spPr>
          <a:xfrm>
            <a:off x="5963920" y="619759"/>
            <a:ext cx="5615878" cy="5616448"/>
          </a:xfrm>
          <a:prstGeom prst="rect">
            <a:avLst/>
          </a:prstGeom>
        </p:spPr>
      </p:pic>
      <p:sp>
        <p:nvSpPr>
          <p:cNvPr id="4" name="Text Placeholder 3">
            <a:extLst>
              <a:ext uri="{FF2B5EF4-FFF2-40B4-BE49-F238E27FC236}">
                <a16:creationId xmlns:a16="http://schemas.microsoft.com/office/drawing/2014/main" id="{B63A6AA5-9CD1-502A-C6B1-DAD0AFDA1030}"/>
              </a:ext>
            </a:extLst>
          </p:cNvPr>
          <p:cNvSpPr>
            <a:spLocks noGrp="1"/>
          </p:cNvSpPr>
          <p:nvPr>
            <p:ph type="body" sz="half" idx="2" hasCustomPrompt="1"/>
          </p:nvPr>
        </p:nvSpPr>
        <p:spPr>
          <a:xfrm>
            <a:off x="608138" y="3429000"/>
            <a:ext cx="4743580" cy="2556761"/>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When adding a custom image, be careful not to move the frame, or the bottom image may peek through.</a:t>
            </a:r>
          </a:p>
        </p:txBody>
      </p:sp>
      <p:sp>
        <p:nvSpPr>
          <p:cNvPr id="16" name="Picture Placeholder 15">
            <a:extLst>
              <a:ext uri="{FF2B5EF4-FFF2-40B4-BE49-F238E27FC236}">
                <a16:creationId xmlns:a16="http://schemas.microsoft.com/office/drawing/2014/main" id="{C770BF24-8D00-40A6-9C69-742A02DC93AB}"/>
              </a:ext>
            </a:extLst>
          </p:cNvPr>
          <p:cNvSpPr>
            <a:spLocks noGrp="1"/>
          </p:cNvSpPr>
          <p:nvPr>
            <p:ph type="pic" sz="quarter" idx="18" hasCustomPrompt="1"/>
          </p:nvPr>
        </p:nvSpPr>
        <p:spPr>
          <a:xfrm>
            <a:off x="5963919" y="621791"/>
            <a:ext cx="5615877" cy="5616449"/>
          </a:xfrm>
          <a:gradFill>
            <a:gsLst>
              <a:gs pos="0">
                <a:schemeClr val="bg1">
                  <a:alpha val="0"/>
                </a:schemeClr>
              </a:gs>
              <a:gs pos="100000">
                <a:schemeClr val="bg1">
                  <a:alpha val="40000"/>
                </a:schemeClr>
              </a:gs>
            </a:gsLst>
            <a:lin ang="5400000" scaled="1"/>
          </a:gradFill>
        </p:spPr>
        <p:txBody>
          <a:bodyPr lIns="457200" tIns="457200" rIns="457200" bIns="457200" anchor="b">
            <a:normAutofit/>
          </a:bodyPr>
          <a:lstStyle>
            <a:lvl1pPr marL="0" indent="0" algn="l">
              <a:buNone/>
              <a:defRPr sz="1800">
                <a:solidFill>
                  <a:schemeClr val="tx1"/>
                </a:solidFill>
              </a:defRPr>
            </a:lvl1pPr>
          </a:lstStyle>
          <a:p>
            <a:r>
              <a:rPr lang="en-US" dirty="0"/>
              <a:t>Optional: Click the icon in the center to add a custom image. </a:t>
            </a:r>
            <a:br>
              <a:rPr lang="en-US" dirty="0"/>
            </a:br>
            <a:r>
              <a:rPr lang="en-US" dirty="0"/>
              <a:t>Be careful not to move the frame, or the placeholder image beneath may peek through.</a:t>
            </a:r>
            <a:br>
              <a:rPr lang="en-US" dirty="0"/>
            </a:br>
            <a:r>
              <a:rPr lang="en-US" dirty="0"/>
              <a:t>Delete the frame if you don’t want to customize the image.</a:t>
            </a:r>
          </a:p>
        </p:txBody>
      </p:sp>
      <p:sp>
        <p:nvSpPr>
          <p:cNvPr id="21" name="Date Placeholder 20">
            <a:extLst>
              <a:ext uri="{FF2B5EF4-FFF2-40B4-BE49-F238E27FC236}">
                <a16:creationId xmlns:a16="http://schemas.microsoft.com/office/drawing/2014/main" id="{7E88F7B4-3ADF-6404-8C1D-13E03B8BC090}"/>
              </a:ext>
            </a:extLst>
          </p:cNvPr>
          <p:cNvSpPr>
            <a:spLocks noGrp="1"/>
          </p:cNvSpPr>
          <p:nvPr>
            <p:ph type="dt" sz="half" idx="19"/>
          </p:nvPr>
        </p:nvSpPr>
        <p:spPr/>
        <p:txBody>
          <a:bodyPr/>
          <a:lstStyle/>
          <a:p>
            <a:fld id="{8A60A3F5-120A-A64C-8514-4F9CB3D10376}" type="datetimeFigureOut">
              <a:rPr lang="en-US" smtClean="0"/>
              <a:pPr/>
              <a:t>8/2/2024</a:t>
            </a:fld>
            <a:endParaRPr lang="en-US"/>
          </a:p>
        </p:txBody>
      </p:sp>
      <p:sp>
        <p:nvSpPr>
          <p:cNvPr id="22" name="Footer Placeholder 21">
            <a:extLst>
              <a:ext uri="{FF2B5EF4-FFF2-40B4-BE49-F238E27FC236}">
                <a16:creationId xmlns:a16="http://schemas.microsoft.com/office/drawing/2014/main" id="{7B682567-EB11-07E9-BEFD-ACE2156CD99B}"/>
              </a:ext>
            </a:extLst>
          </p:cNvPr>
          <p:cNvSpPr>
            <a:spLocks noGrp="1"/>
          </p:cNvSpPr>
          <p:nvPr>
            <p:ph type="ftr" sz="quarter" idx="20"/>
          </p:nvPr>
        </p:nvSpPr>
        <p:spPr/>
        <p:txBody>
          <a:bodyPr/>
          <a:lstStyle/>
          <a:p>
            <a:endParaRPr lang="en-US" dirty="0"/>
          </a:p>
        </p:txBody>
      </p:sp>
      <p:sp>
        <p:nvSpPr>
          <p:cNvPr id="23" name="Slide Number Placeholder 22">
            <a:extLst>
              <a:ext uri="{FF2B5EF4-FFF2-40B4-BE49-F238E27FC236}">
                <a16:creationId xmlns:a16="http://schemas.microsoft.com/office/drawing/2014/main" id="{3BAF39BA-9DFA-BAEE-5B10-3220677C0A60}"/>
              </a:ext>
            </a:extLst>
          </p:cNvPr>
          <p:cNvSpPr>
            <a:spLocks noGrp="1"/>
          </p:cNvSpPr>
          <p:nvPr>
            <p:ph type="sldNum" sz="quarter" idx="21"/>
          </p:nvPr>
        </p:nvSpPr>
        <p:spPr/>
        <p:txBody>
          <a:bodyPr/>
          <a:lstStyle/>
          <a:p>
            <a:fld id="{8179B124-EE6F-DB4E-A403-682A40579A9A}" type="slidenum">
              <a:rPr lang="en-US" smtClean="0"/>
              <a:pPr/>
              <a:t>‹#›</a:t>
            </a:fld>
            <a:endParaRPr lang="en-US"/>
          </a:p>
        </p:txBody>
      </p:sp>
      <p:sp>
        <p:nvSpPr>
          <p:cNvPr id="3" name="Title 1">
            <a:extLst>
              <a:ext uri="{FF2B5EF4-FFF2-40B4-BE49-F238E27FC236}">
                <a16:creationId xmlns:a16="http://schemas.microsoft.com/office/drawing/2014/main" id="{5934830D-FBB2-5A9E-6DE0-C3A239A25306}"/>
              </a:ext>
            </a:extLst>
          </p:cNvPr>
          <p:cNvSpPr>
            <a:spLocks noGrp="1"/>
          </p:cNvSpPr>
          <p:nvPr>
            <p:ph type="title"/>
          </p:nvPr>
        </p:nvSpPr>
        <p:spPr>
          <a:xfrm>
            <a:off x="608138" y="619759"/>
            <a:ext cx="4743580" cy="2506278"/>
          </a:xfrm>
        </p:spPr>
        <p:txBody>
          <a:bodyPr>
            <a:norm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7650116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C89AD27-4BBA-E657-8599-BF1D7A22837B}"/>
              </a:ext>
              <a:ext uri="{C183D7F6-B498-43B3-948B-1728B52AA6E4}">
                <adec:decorative xmlns:adec="http://schemas.microsoft.com/office/drawing/2017/decorative" val="1"/>
              </a:ext>
            </a:extLst>
          </p:cNvPr>
          <p:cNvSpPr/>
          <p:nvPr/>
        </p:nvSpPr>
        <p:spPr>
          <a:xfrm flipH="1">
            <a:off x="0" y="0"/>
            <a:ext cx="384048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FA50C55-F058-6D66-6F50-2AAA73C4AF7D}"/>
              </a:ext>
            </a:extLst>
          </p:cNvPr>
          <p:cNvSpPr>
            <a:spLocks noGrp="1"/>
          </p:cNvSpPr>
          <p:nvPr>
            <p:ph idx="1"/>
          </p:nvPr>
        </p:nvSpPr>
        <p:spPr>
          <a:xfrm>
            <a:off x="608139" y="619760"/>
            <a:ext cx="5609782" cy="5614416"/>
          </a:xfrm>
          <a:solidFill>
            <a:schemeClr val="accent4"/>
          </a:solidFill>
        </p:spPr>
        <p:txBody>
          <a:bodyPr lIns="457200" tIns="457200" rIns="457200" bIns="457200" anchor="ctr">
            <a:normAutofit/>
          </a:bodyPr>
          <a:lstStyle>
            <a:lvl1pPr marL="0" indent="0" algn="ctr">
              <a:buNone/>
              <a:defRPr sz="2000">
                <a:solidFill>
                  <a:schemeClr val="bg1"/>
                </a:solidFill>
              </a:defRPr>
            </a:lvl1pPr>
            <a:lvl2pPr marL="457200" indent="0" algn="ctr">
              <a:buNone/>
              <a:defRPr sz="2400"/>
            </a:lvl2pPr>
            <a:lvl3pPr marL="914400" indent="0" algn="ctr">
              <a:buNone/>
              <a:defRPr sz="2000"/>
            </a:lvl3pPr>
            <a:lvl4pPr marL="1371600" indent="0" algn="ctr">
              <a:buNone/>
              <a:defRPr sz="1800"/>
            </a:lvl4pPr>
            <a:lvl5pPr marL="1828800" indent="0" algn="ctr">
              <a:buNone/>
              <a:defRPr sz="1800"/>
            </a:lvl5pPr>
            <a:lvl6pPr>
              <a:defRPr sz="2000"/>
            </a:lvl6pPr>
            <a:lvl7pPr>
              <a:defRPr sz="2000"/>
            </a:lvl7pPr>
            <a:lvl8pPr>
              <a:defRPr sz="2000"/>
            </a:lvl8pPr>
            <a:lvl9pPr>
              <a:defRPr sz="2000"/>
            </a:lvl9pPr>
          </a:lstStyle>
          <a:p>
            <a:pPr lvl="0"/>
            <a:r>
              <a:rPr lang="en-US"/>
              <a:t>Click to edit Master text styles</a:t>
            </a:r>
          </a:p>
        </p:txBody>
      </p:sp>
      <p:sp>
        <p:nvSpPr>
          <p:cNvPr id="4" name="Text Placeholder 3">
            <a:extLst>
              <a:ext uri="{FF2B5EF4-FFF2-40B4-BE49-F238E27FC236}">
                <a16:creationId xmlns:a16="http://schemas.microsoft.com/office/drawing/2014/main" id="{8C6F12D1-6CD4-46B3-D63F-0BBF0B149124}"/>
              </a:ext>
            </a:extLst>
          </p:cNvPr>
          <p:cNvSpPr>
            <a:spLocks noGrp="1"/>
          </p:cNvSpPr>
          <p:nvPr>
            <p:ph type="body" sz="half" idx="2"/>
          </p:nvPr>
        </p:nvSpPr>
        <p:spPr>
          <a:xfrm>
            <a:off x="6826060" y="3429000"/>
            <a:ext cx="4746180" cy="2589779"/>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6" name="Date Placeholder 15">
            <a:extLst>
              <a:ext uri="{FF2B5EF4-FFF2-40B4-BE49-F238E27FC236}">
                <a16:creationId xmlns:a16="http://schemas.microsoft.com/office/drawing/2014/main" id="{FB7B3AF6-1B63-613A-C005-E0E381D67E5C}"/>
              </a:ext>
            </a:extLst>
          </p:cNvPr>
          <p:cNvSpPr>
            <a:spLocks noGrp="1"/>
          </p:cNvSpPr>
          <p:nvPr>
            <p:ph type="dt" sz="half" idx="10"/>
          </p:nvPr>
        </p:nvSpPr>
        <p:spPr/>
        <p:txBody>
          <a:bodyPr/>
          <a:lstStyle/>
          <a:p>
            <a:fld id="{8A60A3F5-120A-A64C-8514-4F9CB3D10376}" type="datetimeFigureOut">
              <a:rPr lang="en-US" smtClean="0"/>
              <a:pPr/>
              <a:t>8/2/2024</a:t>
            </a:fld>
            <a:endParaRPr lang="en-US"/>
          </a:p>
        </p:txBody>
      </p:sp>
      <p:sp>
        <p:nvSpPr>
          <p:cNvPr id="17" name="Footer Placeholder 16">
            <a:extLst>
              <a:ext uri="{FF2B5EF4-FFF2-40B4-BE49-F238E27FC236}">
                <a16:creationId xmlns:a16="http://schemas.microsoft.com/office/drawing/2014/main" id="{BC69328F-ADA1-3630-6495-D1406C319055}"/>
              </a:ext>
            </a:extLst>
          </p:cNvPr>
          <p:cNvSpPr>
            <a:spLocks noGrp="1"/>
          </p:cNvSpPr>
          <p:nvPr>
            <p:ph type="ftr" sz="quarter" idx="11"/>
          </p:nvPr>
        </p:nvSpPr>
        <p:spPr/>
        <p:txBody>
          <a:bodyPr/>
          <a:lstStyle/>
          <a:p>
            <a:endParaRPr lang="en-US" dirty="0"/>
          </a:p>
        </p:txBody>
      </p:sp>
      <p:sp>
        <p:nvSpPr>
          <p:cNvPr id="18" name="Slide Number Placeholder 17">
            <a:extLst>
              <a:ext uri="{FF2B5EF4-FFF2-40B4-BE49-F238E27FC236}">
                <a16:creationId xmlns:a16="http://schemas.microsoft.com/office/drawing/2014/main" id="{4FD62046-E57A-9E3E-6472-4C1EA4F80EF5}"/>
              </a:ext>
            </a:extLst>
          </p:cNvPr>
          <p:cNvSpPr>
            <a:spLocks noGrp="1"/>
          </p:cNvSpPr>
          <p:nvPr>
            <p:ph type="sldNum" sz="quarter" idx="12"/>
          </p:nvPr>
        </p:nvSpPr>
        <p:spPr/>
        <p:txBody>
          <a:bodyPr/>
          <a:lstStyle/>
          <a:p>
            <a:fld id="{8179B124-EE6F-DB4E-A403-682A40579A9A}" type="slidenum">
              <a:rPr lang="en-US" smtClean="0"/>
              <a:pPr/>
              <a:t>‹#›</a:t>
            </a:fld>
            <a:endParaRPr lang="en-US"/>
          </a:p>
        </p:txBody>
      </p:sp>
      <p:sp>
        <p:nvSpPr>
          <p:cNvPr id="2" name="Title 1">
            <a:extLst>
              <a:ext uri="{FF2B5EF4-FFF2-40B4-BE49-F238E27FC236}">
                <a16:creationId xmlns:a16="http://schemas.microsoft.com/office/drawing/2014/main" id="{3CCA670E-0A7A-94B9-CE55-7BFEC2AB597A}"/>
              </a:ext>
            </a:extLst>
          </p:cNvPr>
          <p:cNvSpPr>
            <a:spLocks noGrp="1"/>
          </p:cNvSpPr>
          <p:nvPr>
            <p:ph type="title"/>
          </p:nvPr>
        </p:nvSpPr>
        <p:spPr>
          <a:xfrm>
            <a:off x="6837682" y="619759"/>
            <a:ext cx="4746180" cy="2605090"/>
          </a:xfrm>
        </p:spPr>
        <p:txBody>
          <a:bodyPr>
            <a:norm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38864547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allouts — Column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AF8AC05-EEDC-D36F-A868-39BAC7E5DD55}"/>
              </a:ext>
            </a:extLst>
          </p:cNvPr>
          <p:cNvSpPr>
            <a:spLocks noGrp="1"/>
          </p:cNvSpPr>
          <p:nvPr>
            <p:ph type="dt" sz="half" idx="10"/>
          </p:nvPr>
        </p:nvSpPr>
        <p:spPr/>
        <p:txBody>
          <a:bodyPr/>
          <a:lstStyle/>
          <a:p>
            <a:fld id="{8A60A3F5-120A-A64C-8514-4F9CB3D10376}" type="datetimeFigureOut">
              <a:rPr lang="en-US" smtClean="0"/>
              <a:pPr/>
              <a:t>8/2/2024</a:t>
            </a:fld>
            <a:endParaRPr lang="en-US"/>
          </a:p>
        </p:txBody>
      </p:sp>
      <p:sp>
        <p:nvSpPr>
          <p:cNvPr id="4" name="Footer Placeholder 3">
            <a:extLst>
              <a:ext uri="{FF2B5EF4-FFF2-40B4-BE49-F238E27FC236}">
                <a16:creationId xmlns:a16="http://schemas.microsoft.com/office/drawing/2014/main" id="{C9D7D032-AD64-B60E-1392-2E37B51C5FC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93AD11A-887E-341B-FBED-6478545C4BBF}"/>
              </a:ext>
            </a:extLst>
          </p:cNvPr>
          <p:cNvSpPr>
            <a:spLocks noGrp="1"/>
          </p:cNvSpPr>
          <p:nvPr>
            <p:ph type="sldNum" sz="quarter" idx="12"/>
          </p:nvPr>
        </p:nvSpPr>
        <p:spPr/>
        <p:txBody>
          <a:bodyPr/>
          <a:lstStyle/>
          <a:p>
            <a:fld id="{8179B124-EE6F-DB4E-A403-682A40579A9A}" type="slidenum">
              <a:rPr lang="en-US" smtClean="0"/>
              <a:pPr/>
              <a:t>‹#›</a:t>
            </a:fld>
            <a:endParaRPr lang="en-US"/>
          </a:p>
        </p:txBody>
      </p:sp>
      <p:sp>
        <p:nvSpPr>
          <p:cNvPr id="9" name="Content Placeholder 8">
            <a:extLst>
              <a:ext uri="{FF2B5EF4-FFF2-40B4-BE49-F238E27FC236}">
                <a16:creationId xmlns:a16="http://schemas.microsoft.com/office/drawing/2014/main" id="{B8919015-ED07-D3DC-8321-B72D84EA1C53}"/>
              </a:ext>
            </a:extLst>
          </p:cNvPr>
          <p:cNvSpPr>
            <a:spLocks noGrp="1"/>
          </p:cNvSpPr>
          <p:nvPr>
            <p:ph sz="quarter" idx="13" hasCustomPrompt="1"/>
          </p:nvPr>
        </p:nvSpPr>
        <p:spPr>
          <a:xfrm>
            <a:off x="732281" y="2689353"/>
            <a:ext cx="2353436" cy="1120647"/>
          </a:xfrm>
        </p:spPr>
        <p:txBody>
          <a:bodyPr lIns="91440" rIns="91440" bIns="0" anchor="t">
            <a:noAutofit/>
          </a:bodyPr>
          <a:lstStyle>
            <a:lvl1pPr marL="0" indent="0" algn="l">
              <a:lnSpc>
                <a:spcPct val="100000"/>
              </a:lnSpc>
              <a:buNone/>
              <a:defRPr sz="2000" b="1" spc="0" baseline="0">
                <a:solidFill>
                  <a:schemeClr val="accent1">
                    <a:lumMod val="75000"/>
                  </a:schemeClr>
                </a:solidFill>
                <a:latin typeface="+mj-lt"/>
              </a:defRPr>
            </a:lvl1pPr>
          </a:lstStyle>
          <a:p>
            <a:pPr lvl="0"/>
            <a:r>
              <a:rPr lang="en-US" dirty="0"/>
              <a:t>Column 1</a:t>
            </a:r>
          </a:p>
        </p:txBody>
      </p:sp>
      <p:sp>
        <p:nvSpPr>
          <p:cNvPr id="15" name="Text Placeholder 14">
            <a:extLst>
              <a:ext uri="{FF2B5EF4-FFF2-40B4-BE49-F238E27FC236}">
                <a16:creationId xmlns:a16="http://schemas.microsoft.com/office/drawing/2014/main" id="{91FBE498-FDB6-5660-8BE1-4F4C01BEF7E5}"/>
              </a:ext>
            </a:extLst>
          </p:cNvPr>
          <p:cNvSpPr>
            <a:spLocks noGrp="1"/>
          </p:cNvSpPr>
          <p:nvPr>
            <p:ph type="body" sz="quarter" idx="18" hasCustomPrompt="1"/>
          </p:nvPr>
        </p:nvSpPr>
        <p:spPr>
          <a:xfrm>
            <a:off x="731521" y="3810000"/>
            <a:ext cx="2353434" cy="2163763"/>
          </a:xfrm>
        </p:spPr>
        <p:txBody>
          <a:bodyPr lIns="91440" tIns="0" rIns="91440">
            <a:normAutofit/>
          </a:bodyPr>
          <a:lstStyle>
            <a:lvl1pPr marL="0" indent="0" algn="l">
              <a:buNone/>
              <a:defRPr sz="1600">
                <a:solidFill>
                  <a:schemeClr val="tx2"/>
                </a:solidFill>
              </a:defRPr>
            </a:lvl1pPr>
          </a:lstStyle>
          <a:p>
            <a:pPr lvl="0"/>
            <a:r>
              <a:rPr lang="en-US" dirty="0"/>
              <a:t>Description of Column 1</a:t>
            </a:r>
          </a:p>
        </p:txBody>
      </p:sp>
      <p:sp>
        <p:nvSpPr>
          <p:cNvPr id="6" name="Title 5">
            <a:extLst>
              <a:ext uri="{FF2B5EF4-FFF2-40B4-BE49-F238E27FC236}">
                <a16:creationId xmlns:a16="http://schemas.microsoft.com/office/drawing/2014/main" id="{BAA57087-3E08-8033-B654-1FC00AC6A5FB}"/>
              </a:ext>
            </a:extLst>
          </p:cNvPr>
          <p:cNvSpPr>
            <a:spLocks noGrp="1"/>
          </p:cNvSpPr>
          <p:nvPr>
            <p:ph type="title"/>
          </p:nvPr>
        </p:nvSpPr>
        <p:spPr>
          <a:xfrm>
            <a:off x="608138" y="365125"/>
            <a:ext cx="10972800" cy="2130552"/>
          </a:xfrm>
        </p:spPr>
        <p:txBody>
          <a:bodyPr>
            <a:normAutofit/>
          </a:bodyPr>
          <a:lstStyle>
            <a:lvl1pPr>
              <a:defRPr sz="3600"/>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A718316F-FB2F-1083-E52D-F03C0A997CFC}"/>
              </a:ext>
            </a:extLst>
          </p:cNvPr>
          <p:cNvCxnSpPr/>
          <p:nvPr/>
        </p:nvCxnSpPr>
        <p:spPr>
          <a:xfrm>
            <a:off x="622753" y="2689352"/>
            <a:ext cx="0" cy="3284411"/>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74883942-E107-407A-9D30-A8C59369571B}"/>
              </a:ext>
            </a:extLst>
          </p:cNvPr>
          <p:cNvCxnSpPr/>
          <p:nvPr/>
        </p:nvCxnSpPr>
        <p:spPr>
          <a:xfrm>
            <a:off x="3457810" y="2689352"/>
            <a:ext cx="0" cy="3284411"/>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D5157E4A-8DA3-38B2-15DC-3D9C685270AE}"/>
              </a:ext>
            </a:extLst>
          </p:cNvPr>
          <p:cNvCxnSpPr/>
          <p:nvPr/>
        </p:nvCxnSpPr>
        <p:spPr>
          <a:xfrm>
            <a:off x="6293147" y="2689352"/>
            <a:ext cx="0" cy="3284411"/>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4D43F744-AB0A-9075-7758-AFBCA8E7F5F6}"/>
              </a:ext>
            </a:extLst>
          </p:cNvPr>
          <p:cNvCxnSpPr/>
          <p:nvPr/>
        </p:nvCxnSpPr>
        <p:spPr>
          <a:xfrm>
            <a:off x="9129734" y="2689352"/>
            <a:ext cx="0" cy="3284411"/>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12" name="Content Placeholder 8">
            <a:extLst>
              <a:ext uri="{FF2B5EF4-FFF2-40B4-BE49-F238E27FC236}">
                <a16:creationId xmlns:a16="http://schemas.microsoft.com/office/drawing/2014/main" id="{C02DCADB-0892-7D58-923F-3ABC8EA85E0B}"/>
              </a:ext>
            </a:extLst>
          </p:cNvPr>
          <p:cNvSpPr>
            <a:spLocks noGrp="1"/>
          </p:cNvSpPr>
          <p:nvPr>
            <p:ph sz="quarter" idx="19" hasCustomPrompt="1"/>
          </p:nvPr>
        </p:nvSpPr>
        <p:spPr>
          <a:xfrm>
            <a:off x="3566575" y="2689353"/>
            <a:ext cx="2353436" cy="1120647"/>
          </a:xfrm>
        </p:spPr>
        <p:txBody>
          <a:bodyPr lIns="91440" rIns="91440" bIns="0" anchor="t">
            <a:noAutofit/>
          </a:bodyPr>
          <a:lstStyle>
            <a:lvl1pPr marL="0" indent="0" algn="l">
              <a:lnSpc>
                <a:spcPct val="100000"/>
              </a:lnSpc>
              <a:buNone/>
              <a:defRPr sz="2000" b="1" spc="0" baseline="0">
                <a:solidFill>
                  <a:schemeClr val="accent5"/>
                </a:solidFill>
                <a:latin typeface="+mj-lt"/>
              </a:defRPr>
            </a:lvl1pPr>
          </a:lstStyle>
          <a:p>
            <a:pPr lvl="0"/>
            <a:r>
              <a:rPr lang="en-US" dirty="0"/>
              <a:t>Column 2</a:t>
            </a:r>
          </a:p>
        </p:txBody>
      </p:sp>
      <p:sp>
        <p:nvSpPr>
          <p:cNvPr id="21" name="Text Placeholder 14">
            <a:extLst>
              <a:ext uri="{FF2B5EF4-FFF2-40B4-BE49-F238E27FC236}">
                <a16:creationId xmlns:a16="http://schemas.microsoft.com/office/drawing/2014/main" id="{AB21D54F-F36E-D4AF-C2DD-E22524360A14}"/>
              </a:ext>
            </a:extLst>
          </p:cNvPr>
          <p:cNvSpPr>
            <a:spLocks noGrp="1"/>
          </p:cNvSpPr>
          <p:nvPr>
            <p:ph type="body" sz="quarter" idx="20" hasCustomPrompt="1"/>
          </p:nvPr>
        </p:nvSpPr>
        <p:spPr>
          <a:xfrm>
            <a:off x="3573575" y="3810000"/>
            <a:ext cx="2353434" cy="2163763"/>
          </a:xfrm>
        </p:spPr>
        <p:txBody>
          <a:bodyPr lIns="91440" tIns="0" rIns="91440">
            <a:normAutofit/>
          </a:bodyPr>
          <a:lstStyle>
            <a:lvl1pPr marL="0" indent="0" algn="l">
              <a:buNone/>
              <a:defRPr sz="1600">
                <a:solidFill>
                  <a:schemeClr val="tx2"/>
                </a:solidFill>
              </a:defRPr>
            </a:lvl1pPr>
          </a:lstStyle>
          <a:p>
            <a:pPr lvl="0"/>
            <a:r>
              <a:rPr lang="en-US" dirty="0"/>
              <a:t>Description of Column 2</a:t>
            </a:r>
          </a:p>
        </p:txBody>
      </p:sp>
      <p:sp>
        <p:nvSpPr>
          <p:cNvPr id="22" name="Content Placeholder 8">
            <a:extLst>
              <a:ext uri="{FF2B5EF4-FFF2-40B4-BE49-F238E27FC236}">
                <a16:creationId xmlns:a16="http://schemas.microsoft.com/office/drawing/2014/main" id="{5A71DF1F-6F1B-0403-7331-3FEE327EEC72}"/>
              </a:ext>
            </a:extLst>
          </p:cNvPr>
          <p:cNvSpPr>
            <a:spLocks noGrp="1"/>
          </p:cNvSpPr>
          <p:nvPr>
            <p:ph sz="quarter" idx="21" hasCustomPrompt="1"/>
          </p:nvPr>
        </p:nvSpPr>
        <p:spPr>
          <a:xfrm>
            <a:off x="6422391" y="2689353"/>
            <a:ext cx="2353436" cy="1120647"/>
          </a:xfrm>
        </p:spPr>
        <p:txBody>
          <a:bodyPr lIns="91440" rIns="91440" bIns="0" anchor="t">
            <a:noAutofit/>
          </a:bodyPr>
          <a:lstStyle>
            <a:lvl1pPr marL="0" indent="0" algn="l">
              <a:lnSpc>
                <a:spcPct val="100000"/>
              </a:lnSpc>
              <a:buNone/>
              <a:defRPr sz="2000" b="1" spc="0" baseline="0">
                <a:solidFill>
                  <a:schemeClr val="accent4"/>
                </a:solidFill>
                <a:latin typeface="+mj-lt"/>
              </a:defRPr>
            </a:lvl1pPr>
          </a:lstStyle>
          <a:p>
            <a:pPr lvl="0"/>
            <a:r>
              <a:rPr lang="en-US" dirty="0"/>
              <a:t>Column 3</a:t>
            </a:r>
          </a:p>
        </p:txBody>
      </p:sp>
      <p:sp>
        <p:nvSpPr>
          <p:cNvPr id="23" name="Text Placeholder 14">
            <a:extLst>
              <a:ext uri="{FF2B5EF4-FFF2-40B4-BE49-F238E27FC236}">
                <a16:creationId xmlns:a16="http://schemas.microsoft.com/office/drawing/2014/main" id="{3B7BE6AB-85CB-6973-A1DA-BC5EECEC992D}"/>
              </a:ext>
            </a:extLst>
          </p:cNvPr>
          <p:cNvSpPr>
            <a:spLocks noGrp="1"/>
          </p:cNvSpPr>
          <p:nvPr>
            <p:ph type="body" sz="quarter" idx="22" hasCustomPrompt="1"/>
          </p:nvPr>
        </p:nvSpPr>
        <p:spPr>
          <a:xfrm>
            <a:off x="6415629" y="3810000"/>
            <a:ext cx="2353434" cy="2163763"/>
          </a:xfrm>
        </p:spPr>
        <p:txBody>
          <a:bodyPr lIns="91440" tIns="0" rIns="91440">
            <a:normAutofit/>
          </a:bodyPr>
          <a:lstStyle>
            <a:lvl1pPr marL="0" indent="0" algn="l">
              <a:buNone/>
              <a:defRPr sz="1600">
                <a:solidFill>
                  <a:schemeClr val="tx2"/>
                </a:solidFill>
              </a:defRPr>
            </a:lvl1pPr>
          </a:lstStyle>
          <a:p>
            <a:pPr lvl="0"/>
            <a:r>
              <a:rPr lang="en-US" dirty="0"/>
              <a:t>Description of Column 3</a:t>
            </a:r>
          </a:p>
        </p:txBody>
      </p:sp>
      <p:sp>
        <p:nvSpPr>
          <p:cNvPr id="24" name="Content Placeholder 8">
            <a:extLst>
              <a:ext uri="{FF2B5EF4-FFF2-40B4-BE49-F238E27FC236}">
                <a16:creationId xmlns:a16="http://schemas.microsoft.com/office/drawing/2014/main" id="{CE74D4BC-5E12-E0A7-58A1-9C3D90B9DB42}"/>
              </a:ext>
            </a:extLst>
          </p:cNvPr>
          <p:cNvSpPr>
            <a:spLocks noGrp="1"/>
          </p:cNvSpPr>
          <p:nvPr>
            <p:ph sz="quarter" idx="23" hasCustomPrompt="1"/>
          </p:nvPr>
        </p:nvSpPr>
        <p:spPr>
          <a:xfrm>
            <a:off x="9258977" y="2689353"/>
            <a:ext cx="2353436" cy="1120647"/>
          </a:xfrm>
        </p:spPr>
        <p:txBody>
          <a:bodyPr lIns="91440" rIns="91440" bIns="0" anchor="t">
            <a:noAutofit/>
          </a:bodyPr>
          <a:lstStyle>
            <a:lvl1pPr marL="0" indent="0" algn="l">
              <a:lnSpc>
                <a:spcPct val="100000"/>
              </a:lnSpc>
              <a:buNone/>
              <a:defRPr sz="2000" b="1" spc="0" baseline="0">
                <a:solidFill>
                  <a:schemeClr val="accent6"/>
                </a:solidFill>
                <a:latin typeface="+mj-lt"/>
              </a:defRPr>
            </a:lvl1pPr>
          </a:lstStyle>
          <a:p>
            <a:pPr lvl="0"/>
            <a:r>
              <a:rPr lang="en-US" dirty="0"/>
              <a:t>Column 4</a:t>
            </a:r>
          </a:p>
        </p:txBody>
      </p:sp>
      <p:sp>
        <p:nvSpPr>
          <p:cNvPr id="25" name="Text Placeholder 14">
            <a:extLst>
              <a:ext uri="{FF2B5EF4-FFF2-40B4-BE49-F238E27FC236}">
                <a16:creationId xmlns:a16="http://schemas.microsoft.com/office/drawing/2014/main" id="{B9C20913-CDDC-CF58-3085-A7B30F30F8A5}"/>
              </a:ext>
            </a:extLst>
          </p:cNvPr>
          <p:cNvSpPr>
            <a:spLocks noGrp="1"/>
          </p:cNvSpPr>
          <p:nvPr>
            <p:ph type="body" sz="quarter" idx="24" hasCustomPrompt="1"/>
          </p:nvPr>
        </p:nvSpPr>
        <p:spPr>
          <a:xfrm>
            <a:off x="9270040" y="3810000"/>
            <a:ext cx="2353434" cy="2163763"/>
          </a:xfrm>
        </p:spPr>
        <p:txBody>
          <a:bodyPr lIns="91440" tIns="0" rIns="91440">
            <a:normAutofit/>
          </a:bodyPr>
          <a:lstStyle>
            <a:lvl1pPr marL="0" indent="0" algn="l">
              <a:buNone/>
              <a:defRPr sz="1600">
                <a:solidFill>
                  <a:schemeClr val="tx2"/>
                </a:solidFill>
              </a:defRPr>
            </a:lvl1pPr>
          </a:lstStyle>
          <a:p>
            <a:pPr lvl="0"/>
            <a:r>
              <a:rPr lang="en-US" dirty="0"/>
              <a:t>Description of Column 4</a:t>
            </a:r>
          </a:p>
        </p:txBody>
      </p:sp>
    </p:spTree>
    <p:extLst>
      <p:ext uri="{BB962C8B-B14F-4D97-AF65-F5344CB8AC3E}">
        <p14:creationId xmlns:p14="http://schemas.microsoft.com/office/powerpoint/2010/main" val="5157092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allouts — Tex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3D45A54-1295-772C-DB1D-E9E3496AA1B9}"/>
              </a:ext>
            </a:extLst>
          </p:cNvPr>
          <p:cNvSpPr>
            <a:spLocks noGrp="1"/>
          </p:cNvSpPr>
          <p:nvPr>
            <p:ph type="title"/>
          </p:nvPr>
        </p:nvSpPr>
        <p:spPr>
          <a:xfrm>
            <a:off x="608138" y="365125"/>
            <a:ext cx="10972800" cy="2130552"/>
          </a:xfrm>
        </p:spPr>
        <p:txBody>
          <a:bodyPr>
            <a:normAutofit/>
          </a:bodyPr>
          <a:lstStyle>
            <a:lvl1pPr>
              <a:defRPr sz="3600"/>
            </a:lvl1pPr>
          </a:lstStyle>
          <a:p>
            <a:r>
              <a:rPr lang="en-US"/>
              <a:t>Click to edit Master title style</a:t>
            </a:r>
            <a:endParaRPr lang="en-US" dirty="0"/>
          </a:p>
        </p:txBody>
      </p:sp>
      <p:sp>
        <p:nvSpPr>
          <p:cNvPr id="8" name="Text Placeholder 6">
            <a:extLst>
              <a:ext uri="{FF2B5EF4-FFF2-40B4-BE49-F238E27FC236}">
                <a16:creationId xmlns:a16="http://schemas.microsoft.com/office/drawing/2014/main" id="{D159E887-E404-E9B8-7288-3A700F45908A}"/>
              </a:ext>
            </a:extLst>
          </p:cNvPr>
          <p:cNvSpPr>
            <a:spLocks noGrp="1"/>
          </p:cNvSpPr>
          <p:nvPr>
            <p:ph type="body" sz="quarter" idx="14" hasCustomPrompt="1"/>
          </p:nvPr>
        </p:nvSpPr>
        <p:spPr>
          <a:xfrm>
            <a:off x="608138" y="2743200"/>
            <a:ext cx="3373237" cy="411480"/>
          </a:xfrm>
        </p:spPr>
        <p:txBody>
          <a:bodyPr tIns="0" bIns="0" anchor="b">
            <a:noAutofit/>
          </a:bodyPr>
          <a:lstStyle>
            <a:lvl1pPr marL="0" indent="0" algn="l">
              <a:buNone/>
              <a:defRPr sz="2400" b="1" spc="150" baseline="0">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Item 1</a:t>
            </a:r>
          </a:p>
        </p:txBody>
      </p:sp>
      <p:sp>
        <p:nvSpPr>
          <p:cNvPr id="12" name="Text Placeholder 14">
            <a:extLst>
              <a:ext uri="{FF2B5EF4-FFF2-40B4-BE49-F238E27FC236}">
                <a16:creationId xmlns:a16="http://schemas.microsoft.com/office/drawing/2014/main" id="{B1AAA9B4-248D-79C6-3257-E8617EFB8A67}"/>
              </a:ext>
            </a:extLst>
          </p:cNvPr>
          <p:cNvSpPr>
            <a:spLocks noGrp="1"/>
          </p:cNvSpPr>
          <p:nvPr>
            <p:ph type="body" sz="quarter" idx="19" hasCustomPrompt="1"/>
          </p:nvPr>
        </p:nvSpPr>
        <p:spPr>
          <a:xfrm>
            <a:off x="608139" y="3200400"/>
            <a:ext cx="3373236" cy="914400"/>
          </a:xfrm>
        </p:spPr>
        <p:txBody>
          <a:bodyPr lIns="91440" rIns="91440">
            <a:normAutofit/>
          </a:bodyPr>
          <a:lstStyle>
            <a:lvl1pPr marL="0" indent="0" algn="l">
              <a:buNone/>
              <a:defRPr sz="1600">
                <a:solidFill>
                  <a:schemeClr val="tx2"/>
                </a:solidFill>
              </a:defRPr>
            </a:lvl1pPr>
          </a:lstStyle>
          <a:p>
            <a:pPr lvl="0"/>
            <a:r>
              <a:rPr lang="en-US" dirty="0"/>
              <a:t>Description of Item 1</a:t>
            </a:r>
          </a:p>
        </p:txBody>
      </p:sp>
      <p:sp>
        <p:nvSpPr>
          <p:cNvPr id="2" name="Date Placeholder 1">
            <a:extLst>
              <a:ext uri="{FF2B5EF4-FFF2-40B4-BE49-F238E27FC236}">
                <a16:creationId xmlns:a16="http://schemas.microsoft.com/office/drawing/2014/main" id="{74679153-F773-8FC8-A2F7-A327D2D17CF1}"/>
              </a:ext>
            </a:extLst>
          </p:cNvPr>
          <p:cNvSpPr>
            <a:spLocks noGrp="1"/>
          </p:cNvSpPr>
          <p:nvPr>
            <p:ph type="dt" sz="half" idx="28"/>
          </p:nvPr>
        </p:nvSpPr>
        <p:spPr/>
        <p:txBody>
          <a:bodyPr/>
          <a:lstStyle/>
          <a:p>
            <a:fld id="{8A60A3F5-120A-A64C-8514-4F9CB3D10376}" type="datetimeFigureOut">
              <a:rPr lang="en-US" smtClean="0"/>
              <a:pPr/>
              <a:t>8/2/2024</a:t>
            </a:fld>
            <a:endParaRPr lang="en-US"/>
          </a:p>
        </p:txBody>
      </p:sp>
      <p:sp>
        <p:nvSpPr>
          <p:cNvPr id="9" name="Footer Placeholder 8">
            <a:extLst>
              <a:ext uri="{FF2B5EF4-FFF2-40B4-BE49-F238E27FC236}">
                <a16:creationId xmlns:a16="http://schemas.microsoft.com/office/drawing/2014/main" id="{A0D750E0-8C2D-0016-1987-BDD9E6BB6345}"/>
              </a:ext>
            </a:extLst>
          </p:cNvPr>
          <p:cNvSpPr>
            <a:spLocks noGrp="1"/>
          </p:cNvSpPr>
          <p:nvPr>
            <p:ph type="ftr" sz="quarter" idx="29"/>
          </p:nvPr>
        </p:nvSpPr>
        <p:spPr/>
        <p:txBody>
          <a:bodyPr/>
          <a:lstStyle/>
          <a:p>
            <a:endParaRPr lang="en-US" dirty="0"/>
          </a:p>
        </p:txBody>
      </p:sp>
      <p:sp>
        <p:nvSpPr>
          <p:cNvPr id="10" name="Slide Number Placeholder 9">
            <a:extLst>
              <a:ext uri="{FF2B5EF4-FFF2-40B4-BE49-F238E27FC236}">
                <a16:creationId xmlns:a16="http://schemas.microsoft.com/office/drawing/2014/main" id="{7F1011E9-31E0-8BC0-7D76-6DD05F9DED47}"/>
              </a:ext>
            </a:extLst>
          </p:cNvPr>
          <p:cNvSpPr>
            <a:spLocks noGrp="1"/>
          </p:cNvSpPr>
          <p:nvPr>
            <p:ph type="sldNum" sz="quarter" idx="30"/>
          </p:nvPr>
        </p:nvSpPr>
        <p:spPr/>
        <p:txBody>
          <a:bodyPr/>
          <a:lstStyle/>
          <a:p>
            <a:fld id="{8179B124-EE6F-DB4E-A403-682A40579A9A}" type="slidenum">
              <a:rPr lang="en-US" smtClean="0"/>
              <a:pPr/>
              <a:t>‹#›</a:t>
            </a:fld>
            <a:endParaRPr lang="en-US"/>
          </a:p>
        </p:txBody>
      </p:sp>
      <p:sp>
        <p:nvSpPr>
          <p:cNvPr id="21" name="Text Placeholder 6">
            <a:extLst>
              <a:ext uri="{FF2B5EF4-FFF2-40B4-BE49-F238E27FC236}">
                <a16:creationId xmlns:a16="http://schemas.microsoft.com/office/drawing/2014/main" id="{B06351B6-FA17-3AAC-272D-7B50AD165F53}"/>
              </a:ext>
            </a:extLst>
          </p:cNvPr>
          <p:cNvSpPr>
            <a:spLocks noGrp="1"/>
          </p:cNvSpPr>
          <p:nvPr>
            <p:ph type="body" sz="quarter" idx="31" hasCustomPrompt="1"/>
          </p:nvPr>
        </p:nvSpPr>
        <p:spPr>
          <a:xfrm>
            <a:off x="4409381" y="2743200"/>
            <a:ext cx="3373237" cy="411480"/>
          </a:xfrm>
        </p:spPr>
        <p:txBody>
          <a:bodyPr tIns="0" bIns="0" anchor="b">
            <a:noAutofit/>
          </a:bodyPr>
          <a:lstStyle>
            <a:lvl1pPr marL="0" indent="0" algn="l">
              <a:buNone/>
              <a:defRPr sz="2400" b="1" spc="150" baseline="0">
                <a:solidFill>
                  <a:schemeClr val="accent3"/>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Item 2</a:t>
            </a:r>
          </a:p>
        </p:txBody>
      </p:sp>
      <p:sp>
        <p:nvSpPr>
          <p:cNvPr id="22" name="Text Placeholder 14">
            <a:extLst>
              <a:ext uri="{FF2B5EF4-FFF2-40B4-BE49-F238E27FC236}">
                <a16:creationId xmlns:a16="http://schemas.microsoft.com/office/drawing/2014/main" id="{E44F5528-16F0-2830-BAF2-0A70C9015995}"/>
              </a:ext>
            </a:extLst>
          </p:cNvPr>
          <p:cNvSpPr>
            <a:spLocks noGrp="1"/>
          </p:cNvSpPr>
          <p:nvPr>
            <p:ph type="body" sz="quarter" idx="32" hasCustomPrompt="1"/>
          </p:nvPr>
        </p:nvSpPr>
        <p:spPr>
          <a:xfrm>
            <a:off x="4409382" y="3200400"/>
            <a:ext cx="3373236" cy="914400"/>
          </a:xfrm>
        </p:spPr>
        <p:txBody>
          <a:bodyPr lIns="91440" rIns="91440">
            <a:normAutofit/>
          </a:bodyPr>
          <a:lstStyle>
            <a:lvl1pPr marL="0" indent="0" algn="l">
              <a:buNone/>
              <a:defRPr sz="1600">
                <a:solidFill>
                  <a:schemeClr val="tx2"/>
                </a:solidFill>
              </a:defRPr>
            </a:lvl1pPr>
          </a:lstStyle>
          <a:p>
            <a:pPr lvl="0"/>
            <a:r>
              <a:rPr lang="en-US" dirty="0"/>
              <a:t>Description of Item 2</a:t>
            </a:r>
          </a:p>
        </p:txBody>
      </p:sp>
      <p:sp>
        <p:nvSpPr>
          <p:cNvPr id="23" name="Text Placeholder 6">
            <a:extLst>
              <a:ext uri="{FF2B5EF4-FFF2-40B4-BE49-F238E27FC236}">
                <a16:creationId xmlns:a16="http://schemas.microsoft.com/office/drawing/2014/main" id="{06D24FB9-B714-3649-86E0-6535BFD22F1E}"/>
              </a:ext>
            </a:extLst>
          </p:cNvPr>
          <p:cNvSpPr>
            <a:spLocks noGrp="1"/>
          </p:cNvSpPr>
          <p:nvPr>
            <p:ph type="body" sz="quarter" idx="33" hasCustomPrompt="1"/>
          </p:nvPr>
        </p:nvSpPr>
        <p:spPr>
          <a:xfrm>
            <a:off x="8210624" y="2743200"/>
            <a:ext cx="3373237" cy="411480"/>
          </a:xfrm>
        </p:spPr>
        <p:txBody>
          <a:bodyPr tIns="0" bIns="0" anchor="b">
            <a:noAutofit/>
          </a:bodyPr>
          <a:lstStyle>
            <a:lvl1pPr marL="0" indent="0" algn="l">
              <a:buNone/>
              <a:defRPr sz="2400" b="1" spc="150" baseline="0">
                <a:solidFill>
                  <a:schemeClr val="accent5"/>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Item 3</a:t>
            </a:r>
          </a:p>
        </p:txBody>
      </p:sp>
      <p:sp>
        <p:nvSpPr>
          <p:cNvPr id="24" name="Text Placeholder 14">
            <a:extLst>
              <a:ext uri="{FF2B5EF4-FFF2-40B4-BE49-F238E27FC236}">
                <a16:creationId xmlns:a16="http://schemas.microsoft.com/office/drawing/2014/main" id="{DABB70C7-D74B-69D8-076E-27CFB4166F91}"/>
              </a:ext>
            </a:extLst>
          </p:cNvPr>
          <p:cNvSpPr>
            <a:spLocks noGrp="1"/>
          </p:cNvSpPr>
          <p:nvPr>
            <p:ph type="body" sz="quarter" idx="34" hasCustomPrompt="1"/>
          </p:nvPr>
        </p:nvSpPr>
        <p:spPr>
          <a:xfrm>
            <a:off x="8210625" y="3200400"/>
            <a:ext cx="3373236" cy="914400"/>
          </a:xfrm>
        </p:spPr>
        <p:txBody>
          <a:bodyPr lIns="91440" rIns="91440">
            <a:normAutofit/>
          </a:bodyPr>
          <a:lstStyle>
            <a:lvl1pPr marL="0" indent="0" algn="l">
              <a:buNone/>
              <a:defRPr sz="1600">
                <a:solidFill>
                  <a:schemeClr val="tx2"/>
                </a:solidFill>
              </a:defRPr>
            </a:lvl1pPr>
          </a:lstStyle>
          <a:p>
            <a:pPr lvl="0"/>
            <a:r>
              <a:rPr lang="en-US" dirty="0"/>
              <a:t>Description of Item 3</a:t>
            </a:r>
          </a:p>
        </p:txBody>
      </p:sp>
      <p:sp>
        <p:nvSpPr>
          <p:cNvPr id="29" name="Text Placeholder 6">
            <a:extLst>
              <a:ext uri="{FF2B5EF4-FFF2-40B4-BE49-F238E27FC236}">
                <a16:creationId xmlns:a16="http://schemas.microsoft.com/office/drawing/2014/main" id="{862B9702-658F-9339-AD06-5328FA0A8283}"/>
              </a:ext>
            </a:extLst>
          </p:cNvPr>
          <p:cNvSpPr>
            <a:spLocks noGrp="1"/>
          </p:cNvSpPr>
          <p:nvPr>
            <p:ph type="body" sz="quarter" idx="35" hasCustomPrompt="1"/>
          </p:nvPr>
        </p:nvSpPr>
        <p:spPr>
          <a:xfrm>
            <a:off x="613876" y="4414203"/>
            <a:ext cx="3373237" cy="411480"/>
          </a:xfrm>
        </p:spPr>
        <p:txBody>
          <a:bodyPr tIns="0" bIns="0" anchor="b">
            <a:noAutofit/>
          </a:bodyPr>
          <a:lstStyle>
            <a:lvl1pPr marL="0" indent="0" algn="l">
              <a:buNone/>
              <a:defRPr sz="2400" b="1" spc="150" baseline="0">
                <a:solidFill>
                  <a:schemeClr val="accent5"/>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Item 4</a:t>
            </a:r>
          </a:p>
        </p:txBody>
      </p:sp>
      <p:sp>
        <p:nvSpPr>
          <p:cNvPr id="30" name="Text Placeholder 14">
            <a:extLst>
              <a:ext uri="{FF2B5EF4-FFF2-40B4-BE49-F238E27FC236}">
                <a16:creationId xmlns:a16="http://schemas.microsoft.com/office/drawing/2014/main" id="{57689516-C68F-3DFE-B990-20C6441C148C}"/>
              </a:ext>
            </a:extLst>
          </p:cNvPr>
          <p:cNvSpPr>
            <a:spLocks noGrp="1"/>
          </p:cNvSpPr>
          <p:nvPr>
            <p:ph type="body" sz="quarter" idx="36" hasCustomPrompt="1"/>
          </p:nvPr>
        </p:nvSpPr>
        <p:spPr>
          <a:xfrm>
            <a:off x="613877" y="4871403"/>
            <a:ext cx="3373236" cy="914400"/>
          </a:xfrm>
        </p:spPr>
        <p:txBody>
          <a:bodyPr lIns="91440" rIns="91440">
            <a:normAutofit/>
          </a:bodyPr>
          <a:lstStyle>
            <a:lvl1pPr marL="0" indent="0" algn="l">
              <a:buNone/>
              <a:defRPr sz="1600">
                <a:solidFill>
                  <a:schemeClr val="tx2"/>
                </a:solidFill>
              </a:defRPr>
            </a:lvl1pPr>
          </a:lstStyle>
          <a:p>
            <a:pPr lvl="0"/>
            <a:r>
              <a:rPr lang="en-US" dirty="0"/>
              <a:t>Description of Item 4</a:t>
            </a:r>
          </a:p>
        </p:txBody>
      </p:sp>
      <p:sp>
        <p:nvSpPr>
          <p:cNvPr id="31" name="Text Placeholder 6">
            <a:extLst>
              <a:ext uri="{FF2B5EF4-FFF2-40B4-BE49-F238E27FC236}">
                <a16:creationId xmlns:a16="http://schemas.microsoft.com/office/drawing/2014/main" id="{7B9C306D-FDBC-1839-1DB4-6E340D4D9BF7}"/>
              </a:ext>
            </a:extLst>
          </p:cNvPr>
          <p:cNvSpPr>
            <a:spLocks noGrp="1"/>
          </p:cNvSpPr>
          <p:nvPr>
            <p:ph type="body" sz="quarter" idx="37" hasCustomPrompt="1"/>
          </p:nvPr>
        </p:nvSpPr>
        <p:spPr>
          <a:xfrm>
            <a:off x="4407401" y="4414203"/>
            <a:ext cx="3373237" cy="411480"/>
          </a:xfrm>
        </p:spPr>
        <p:txBody>
          <a:bodyPr tIns="0" bIns="0" anchor="b">
            <a:noAutofit/>
          </a:bodyPr>
          <a:lstStyle>
            <a:lvl1pPr marL="0" indent="0" algn="l">
              <a:buNone/>
              <a:defRPr sz="2400" b="1" spc="150" baseline="0">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Item 5</a:t>
            </a:r>
          </a:p>
        </p:txBody>
      </p:sp>
      <p:sp>
        <p:nvSpPr>
          <p:cNvPr id="32" name="Text Placeholder 14">
            <a:extLst>
              <a:ext uri="{FF2B5EF4-FFF2-40B4-BE49-F238E27FC236}">
                <a16:creationId xmlns:a16="http://schemas.microsoft.com/office/drawing/2014/main" id="{BE010D1F-3F4B-0C73-4D98-88AA5C270ECF}"/>
              </a:ext>
            </a:extLst>
          </p:cNvPr>
          <p:cNvSpPr>
            <a:spLocks noGrp="1"/>
          </p:cNvSpPr>
          <p:nvPr>
            <p:ph type="body" sz="quarter" idx="38" hasCustomPrompt="1"/>
          </p:nvPr>
        </p:nvSpPr>
        <p:spPr>
          <a:xfrm>
            <a:off x="4407402" y="4871403"/>
            <a:ext cx="3373236" cy="914400"/>
          </a:xfrm>
        </p:spPr>
        <p:txBody>
          <a:bodyPr lIns="91440" rIns="91440">
            <a:normAutofit/>
          </a:bodyPr>
          <a:lstStyle>
            <a:lvl1pPr marL="0" indent="0" algn="l">
              <a:buNone/>
              <a:defRPr sz="1600">
                <a:solidFill>
                  <a:schemeClr val="tx2"/>
                </a:solidFill>
              </a:defRPr>
            </a:lvl1pPr>
          </a:lstStyle>
          <a:p>
            <a:pPr lvl="0"/>
            <a:r>
              <a:rPr lang="en-US" dirty="0"/>
              <a:t>Description of Item 5</a:t>
            </a:r>
          </a:p>
        </p:txBody>
      </p:sp>
      <p:sp>
        <p:nvSpPr>
          <p:cNvPr id="33" name="Text Placeholder 6">
            <a:extLst>
              <a:ext uri="{FF2B5EF4-FFF2-40B4-BE49-F238E27FC236}">
                <a16:creationId xmlns:a16="http://schemas.microsoft.com/office/drawing/2014/main" id="{BA83F576-0EE9-7331-835E-F9933A66E657}"/>
              </a:ext>
            </a:extLst>
          </p:cNvPr>
          <p:cNvSpPr>
            <a:spLocks noGrp="1"/>
          </p:cNvSpPr>
          <p:nvPr>
            <p:ph type="body" sz="quarter" idx="39" hasCustomPrompt="1"/>
          </p:nvPr>
        </p:nvSpPr>
        <p:spPr>
          <a:xfrm>
            <a:off x="8213281" y="4414203"/>
            <a:ext cx="3373237" cy="411480"/>
          </a:xfrm>
        </p:spPr>
        <p:txBody>
          <a:bodyPr tIns="0" bIns="0" anchor="b">
            <a:noAutofit/>
          </a:bodyPr>
          <a:lstStyle>
            <a:lvl1pPr marL="0" indent="0" algn="l">
              <a:buNone/>
              <a:defRPr sz="2400" b="1" spc="150" baseline="0">
                <a:solidFill>
                  <a:schemeClr val="accent3"/>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Item 6</a:t>
            </a:r>
          </a:p>
        </p:txBody>
      </p:sp>
      <p:sp>
        <p:nvSpPr>
          <p:cNvPr id="34" name="Text Placeholder 14">
            <a:extLst>
              <a:ext uri="{FF2B5EF4-FFF2-40B4-BE49-F238E27FC236}">
                <a16:creationId xmlns:a16="http://schemas.microsoft.com/office/drawing/2014/main" id="{2B78A01E-6558-60F1-EC05-96774EBFCFB8}"/>
              </a:ext>
            </a:extLst>
          </p:cNvPr>
          <p:cNvSpPr>
            <a:spLocks noGrp="1"/>
          </p:cNvSpPr>
          <p:nvPr>
            <p:ph type="body" sz="quarter" idx="40" hasCustomPrompt="1"/>
          </p:nvPr>
        </p:nvSpPr>
        <p:spPr>
          <a:xfrm>
            <a:off x="8213282" y="4871403"/>
            <a:ext cx="3373236" cy="914400"/>
          </a:xfrm>
        </p:spPr>
        <p:txBody>
          <a:bodyPr lIns="91440" rIns="91440">
            <a:normAutofit/>
          </a:bodyPr>
          <a:lstStyle>
            <a:lvl1pPr marL="0" indent="0" algn="l">
              <a:buNone/>
              <a:defRPr sz="1600">
                <a:solidFill>
                  <a:schemeClr val="tx2"/>
                </a:solidFill>
              </a:defRPr>
            </a:lvl1pPr>
          </a:lstStyle>
          <a:p>
            <a:pPr lvl="0"/>
            <a:r>
              <a:rPr lang="en-US" dirty="0"/>
              <a:t>Description of Item 6</a:t>
            </a:r>
          </a:p>
        </p:txBody>
      </p:sp>
    </p:spTree>
    <p:extLst>
      <p:ext uri="{BB962C8B-B14F-4D97-AF65-F5344CB8AC3E}">
        <p14:creationId xmlns:p14="http://schemas.microsoft.com/office/powerpoint/2010/main" val="3306077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Callouts — Text with Image">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DB4E8710-F613-296C-6D27-511D587D94D2}"/>
              </a:ext>
              <a:ext uri="{C183D7F6-B498-43B3-948B-1728B52AA6E4}">
                <adec:decorative xmlns:adec="http://schemas.microsoft.com/office/drawing/2017/decorative" val="1"/>
              </a:ext>
            </a:extLst>
          </p:cNvPr>
          <p:cNvSpPr/>
          <p:nvPr/>
        </p:nvSpPr>
        <p:spPr>
          <a:xfrm>
            <a:off x="0" y="1"/>
            <a:ext cx="45720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D77B3C8E-6DA8-70F4-3F47-07475C9F1BD8}"/>
              </a:ext>
              <a:ext uri="{C183D7F6-B498-43B3-948B-1728B52AA6E4}">
                <adec:decorative xmlns:adec="http://schemas.microsoft.com/office/drawing/2017/decorative" val="1"/>
              </a:ext>
            </a:extLst>
          </p:cNvPr>
          <p:cNvPicPr>
            <a:picLocks noChangeAspect="1"/>
          </p:cNvPicPr>
          <p:nvPr/>
        </p:nvPicPr>
        <p:blipFill>
          <a:blip r:embed="rId2"/>
          <a:srcRect l="4662" r="4662"/>
          <a:stretch/>
        </p:blipFill>
        <p:spPr>
          <a:xfrm>
            <a:off x="591616" y="673779"/>
            <a:ext cx="4806050" cy="5300301"/>
          </a:xfrm>
          <a:prstGeom prst="round2SameRect">
            <a:avLst>
              <a:gd name="adj1" fmla="val 50000"/>
              <a:gd name="adj2" fmla="val 0"/>
            </a:avLst>
          </a:prstGeom>
        </p:spPr>
      </p:pic>
      <p:sp>
        <p:nvSpPr>
          <p:cNvPr id="20" name="Picture Placeholder 15">
            <a:extLst>
              <a:ext uri="{FF2B5EF4-FFF2-40B4-BE49-F238E27FC236}">
                <a16:creationId xmlns:a16="http://schemas.microsoft.com/office/drawing/2014/main" id="{E545DEA1-88F4-8868-CC72-516C33885F30}"/>
              </a:ext>
            </a:extLst>
          </p:cNvPr>
          <p:cNvSpPr>
            <a:spLocks noGrp="1"/>
          </p:cNvSpPr>
          <p:nvPr>
            <p:ph type="pic" sz="quarter" idx="24" hasCustomPrompt="1"/>
          </p:nvPr>
        </p:nvSpPr>
        <p:spPr>
          <a:xfrm>
            <a:off x="591616" y="673780"/>
            <a:ext cx="4803163" cy="5300300"/>
          </a:xfrm>
          <a:prstGeom prst="round2SameRect">
            <a:avLst>
              <a:gd name="adj1" fmla="val 50000"/>
              <a:gd name="adj2" fmla="val 0"/>
            </a:avLst>
          </a:prstGeom>
          <a:gradFill>
            <a:gsLst>
              <a:gs pos="0">
                <a:schemeClr val="bg1">
                  <a:alpha val="0"/>
                </a:schemeClr>
              </a:gs>
              <a:gs pos="100000">
                <a:schemeClr val="bg1">
                  <a:alpha val="40000"/>
                </a:schemeClr>
              </a:gs>
            </a:gsLst>
            <a:lin ang="5400000" scaled="1"/>
          </a:gradFill>
        </p:spPr>
        <p:txBody>
          <a:bodyPr lIns="0" tIns="182880" rIns="0" bIns="182880" anchor="b">
            <a:normAutofit/>
          </a:bodyPr>
          <a:lstStyle>
            <a:lvl1pPr marL="0" indent="0" algn="l">
              <a:buNone/>
              <a:defRPr sz="1600">
                <a:solidFill>
                  <a:schemeClr val="tx1"/>
                </a:solidFill>
              </a:defRPr>
            </a:lvl1pPr>
          </a:lstStyle>
          <a:p>
            <a:r>
              <a:rPr lang="en-US" dirty="0"/>
              <a:t>Optional: Click the icon in the center to add a custom image. </a:t>
            </a:r>
            <a:br>
              <a:rPr lang="en-US" dirty="0"/>
            </a:br>
            <a:r>
              <a:rPr lang="en-US" dirty="0"/>
              <a:t>Be careful not to move the frame, or the placeholder image beneath may peek through.</a:t>
            </a:r>
            <a:br>
              <a:rPr lang="en-US" dirty="0"/>
            </a:br>
            <a:r>
              <a:rPr lang="en-US" dirty="0"/>
              <a:t>Delete the frame if you don’t want to customize the image.</a:t>
            </a:r>
          </a:p>
        </p:txBody>
      </p:sp>
      <p:sp>
        <p:nvSpPr>
          <p:cNvPr id="3" name="Date Placeholder 2">
            <a:extLst>
              <a:ext uri="{FF2B5EF4-FFF2-40B4-BE49-F238E27FC236}">
                <a16:creationId xmlns:a16="http://schemas.microsoft.com/office/drawing/2014/main" id="{A933FE5E-E96E-9060-4FB2-8B3642B4E7B2}"/>
              </a:ext>
            </a:extLst>
          </p:cNvPr>
          <p:cNvSpPr>
            <a:spLocks noGrp="1"/>
          </p:cNvSpPr>
          <p:nvPr>
            <p:ph type="dt" sz="half" idx="10"/>
          </p:nvPr>
        </p:nvSpPr>
        <p:spPr/>
        <p:txBody>
          <a:bodyPr/>
          <a:lstStyle/>
          <a:p>
            <a:fld id="{8A60A3F5-120A-A64C-8514-4F9CB3D10376}" type="datetimeFigureOut">
              <a:rPr lang="en-US" smtClean="0"/>
              <a:pPr/>
              <a:t>8/2/2024</a:t>
            </a:fld>
            <a:endParaRPr lang="en-US"/>
          </a:p>
        </p:txBody>
      </p:sp>
      <p:sp>
        <p:nvSpPr>
          <p:cNvPr id="4" name="Footer Placeholder 3">
            <a:extLst>
              <a:ext uri="{FF2B5EF4-FFF2-40B4-BE49-F238E27FC236}">
                <a16:creationId xmlns:a16="http://schemas.microsoft.com/office/drawing/2014/main" id="{2078525A-8675-1C7C-6F8C-EF57D6A1EBF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B78EB6F-0262-FC9C-4F18-4B7B1008B9BD}"/>
              </a:ext>
            </a:extLst>
          </p:cNvPr>
          <p:cNvSpPr>
            <a:spLocks noGrp="1"/>
          </p:cNvSpPr>
          <p:nvPr>
            <p:ph type="sldNum" sz="quarter" idx="12"/>
          </p:nvPr>
        </p:nvSpPr>
        <p:spPr>
          <a:noFill/>
        </p:spPr>
        <p:txBody>
          <a:bodyPr/>
          <a:lstStyle/>
          <a:p>
            <a:fld id="{8179B124-EE6F-DB4E-A403-682A40579A9A}" type="slidenum">
              <a:rPr lang="en-US" smtClean="0"/>
              <a:pPr/>
              <a:t>‹#›</a:t>
            </a:fld>
            <a:endParaRPr lang="en-US"/>
          </a:p>
        </p:txBody>
      </p:sp>
      <p:sp>
        <p:nvSpPr>
          <p:cNvPr id="10" name="Title 5">
            <a:extLst>
              <a:ext uri="{FF2B5EF4-FFF2-40B4-BE49-F238E27FC236}">
                <a16:creationId xmlns:a16="http://schemas.microsoft.com/office/drawing/2014/main" id="{48291921-404F-259D-3802-9FDDC9EC8165}"/>
              </a:ext>
            </a:extLst>
          </p:cNvPr>
          <p:cNvSpPr>
            <a:spLocks noGrp="1"/>
          </p:cNvSpPr>
          <p:nvPr>
            <p:ph type="title"/>
          </p:nvPr>
        </p:nvSpPr>
        <p:spPr>
          <a:xfrm>
            <a:off x="5704990" y="365125"/>
            <a:ext cx="5875947" cy="2129472"/>
          </a:xfrm>
        </p:spPr>
        <p:txBody>
          <a:bodyPr>
            <a:normAutofit/>
          </a:bodyPr>
          <a:lstStyle>
            <a:lvl1pPr>
              <a:defRPr sz="3600"/>
            </a:lvl1pPr>
          </a:lstStyle>
          <a:p>
            <a:r>
              <a:rPr lang="en-US"/>
              <a:t>Click to edit Master title style</a:t>
            </a:r>
            <a:endParaRPr lang="en-US" dirty="0"/>
          </a:p>
        </p:txBody>
      </p:sp>
      <p:sp>
        <p:nvSpPr>
          <p:cNvPr id="2" name="Text Placeholder 6">
            <a:extLst>
              <a:ext uri="{FF2B5EF4-FFF2-40B4-BE49-F238E27FC236}">
                <a16:creationId xmlns:a16="http://schemas.microsoft.com/office/drawing/2014/main" id="{321D2900-2F9D-B1FF-6DDD-28F286B90C26}"/>
              </a:ext>
            </a:extLst>
          </p:cNvPr>
          <p:cNvSpPr>
            <a:spLocks noGrp="1"/>
          </p:cNvSpPr>
          <p:nvPr>
            <p:ph type="body" sz="quarter" idx="14" hasCustomPrompt="1"/>
          </p:nvPr>
        </p:nvSpPr>
        <p:spPr>
          <a:xfrm>
            <a:off x="5699252" y="2790706"/>
            <a:ext cx="2802197" cy="411480"/>
          </a:xfrm>
        </p:spPr>
        <p:txBody>
          <a:bodyPr tIns="0" bIns="0" anchor="b">
            <a:noAutofit/>
          </a:bodyPr>
          <a:lstStyle>
            <a:lvl1pPr marL="0" indent="0" algn="l">
              <a:buNone/>
              <a:defRPr sz="2400" b="1" spc="150" baseline="0">
                <a:solidFill>
                  <a:schemeClr val="accent3"/>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Item 1</a:t>
            </a:r>
          </a:p>
        </p:txBody>
      </p:sp>
      <p:sp>
        <p:nvSpPr>
          <p:cNvPr id="6" name="Text Placeholder 14">
            <a:extLst>
              <a:ext uri="{FF2B5EF4-FFF2-40B4-BE49-F238E27FC236}">
                <a16:creationId xmlns:a16="http://schemas.microsoft.com/office/drawing/2014/main" id="{7F8A1967-8D20-4FA5-7400-1E98245464C0}"/>
              </a:ext>
            </a:extLst>
          </p:cNvPr>
          <p:cNvSpPr>
            <a:spLocks noGrp="1"/>
          </p:cNvSpPr>
          <p:nvPr>
            <p:ph type="body" sz="quarter" idx="19" hasCustomPrompt="1"/>
          </p:nvPr>
        </p:nvSpPr>
        <p:spPr>
          <a:xfrm>
            <a:off x="5699253" y="3247906"/>
            <a:ext cx="2802196" cy="914400"/>
          </a:xfrm>
        </p:spPr>
        <p:txBody>
          <a:bodyPr lIns="91440" rIns="91440">
            <a:normAutofit/>
          </a:bodyPr>
          <a:lstStyle>
            <a:lvl1pPr marL="0" indent="0" algn="l">
              <a:buNone/>
              <a:defRPr sz="1600">
                <a:solidFill>
                  <a:schemeClr val="tx2"/>
                </a:solidFill>
              </a:defRPr>
            </a:lvl1pPr>
          </a:lstStyle>
          <a:p>
            <a:pPr lvl="0"/>
            <a:r>
              <a:rPr lang="en-US" dirty="0"/>
              <a:t>Description of Item 1</a:t>
            </a:r>
          </a:p>
        </p:txBody>
      </p:sp>
      <p:sp>
        <p:nvSpPr>
          <p:cNvPr id="9" name="Text Placeholder 6">
            <a:extLst>
              <a:ext uri="{FF2B5EF4-FFF2-40B4-BE49-F238E27FC236}">
                <a16:creationId xmlns:a16="http://schemas.microsoft.com/office/drawing/2014/main" id="{22C4339A-0440-7DEA-8D13-5122BBD0B7A0}"/>
              </a:ext>
            </a:extLst>
          </p:cNvPr>
          <p:cNvSpPr>
            <a:spLocks noGrp="1"/>
          </p:cNvSpPr>
          <p:nvPr>
            <p:ph type="body" sz="quarter" idx="31" hasCustomPrompt="1"/>
          </p:nvPr>
        </p:nvSpPr>
        <p:spPr>
          <a:xfrm>
            <a:off x="8778740" y="2790706"/>
            <a:ext cx="2802197" cy="411480"/>
          </a:xfrm>
        </p:spPr>
        <p:txBody>
          <a:bodyPr tIns="0" bIns="0" anchor="b">
            <a:noAutofit/>
          </a:bodyPr>
          <a:lstStyle>
            <a:lvl1pPr marL="0" indent="0" algn="l">
              <a:buNone/>
              <a:defRPr sz="2400" b="1" spc="150" baseline="0">
                <a:solidFill>
                  <a:schemeClr val="accent3"/>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Item 2</a:t>
            </a:r>
          </a:p>
        </p:txBody>
      </p:sp>
      <p:sp>
        <p:nvSpPr>
          <p:cNvPr id="18" name="Text Placeholder 14">
            <a:extLst>
              <a:ext uri="{FF2B5EF4-FFF2-40B4-BE49-F238E27FC236}">
                <a16:creationId xmlns:a16="http://schemas.microsoft.com/office/drawing/2014/main" id="{F5472223-70CA-88A0-FF46-7B9780D7AB99}"/>
              </a:ext>
            </a:extLst>
          </p:cNvPr>
          <p:cNvSpPr>
            <a:spLocks noGrp="1"/>
          </p:cNvSpPr>
          <p:nvPr>
            <p:ph type="body" sz="quarter" idx="32" hasCustomPrompt="1"/>
          </p:nvPr>
        </p:nvSpPr>
        <p:spPr>
          <a:xfrm>
            <a:off x="8778741" y="3247906"/>
            <a:ext cx="2802196" cy="914400"/>
          </a:xfrm>
        </p:spPr>
        <p:txBody>
          <a:bodyPr lIns="91440" rIns="91440">
            <a:normAutofit/>
          </a:bodyPr>
          <a:lstStyle>
            <a:lvl1pPr marL="0" indent="0" algn="l">
              <a:buNone/>
              <a:defRPr sz="1600">
                <a:solidFill>
                  <a:schemeClr val="tx2"/>
                </a:solidFill>
              </a:defRPr>
            </a:lvl1pPr>
          </a:lstStyle>
          <a:p>
            <a:pPr lvl="0"/>
            <a:r>
              <a:rPr lang="en-US" dirty="0"/>
              <a:t>Description of Item 2</a:t>
            </a:r>
          </a:p>
        </p:txBody>
      </p:sp>
      <p:sp>
        <p:nvSpPr>
          <p:cNvPr id="19" name="Text Placeholder 6">
            <a:extLst>
              <a:ext uri="{FF2B5EF4-FFF2-40B4-BE49-F238E27FC236}">
                <a16:creationId xmlns:a16="http://schemas.microsoft.com/office/drawing/2014/main" id="{13AFE10E-4F01-AC67-2424-A915D326AD64}"/>
              </a:ext>
            </a:extLst>
          </p:cNvPr>
          <p:cNvSpPr>
            <a:spLocks noGrp="1"/>
          </p:cNvSpPr>
          <p:nvPr>
            <p:ph type="body" sz="quarter" idx="35" hasCustomPrompt="1"/>
          </p:nvPr>
        </p:nvSpPr>
        <p:spPr>
          <a:xfrm>
            <a:off x="5704990" y="4461709"/>
            <a:ext cx="2802197" cy="411480"/>
          </a:xfrm>
        </p:spPr>
        <p:txBody>
          <a:bodyPr tIns="0" bIns="0" anchor="b">
            <a:noAutofit/>
          </a:bodyPr>
          <a:lstStyle>
            <a:lvl1pPr marL="0" indent="0" algn="l">
              <a:buNone/>
              <a:defRPr sz="2400" b="1" spc="150" baseline="0">
                <a:solidFill>
                  <a:schemeClr val="accent3"/>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Item 3</a:t>
            </a:r>
          </a:p>
        </p:txBody>
      </p:sp>
      <p:sp>
        <p:nvSpPr>
          <p:cNvPr id="21" name="Text Placeholder 14">
            <a:extLst>
              <a:ext uri="{FF2B5EF4-FFF2-40B4-BE49-F238E27FC236}">
                <a16:creationId xmlns:a16="http://schemas.microsoft.com/office/drawing/2014/main" id="{45E7690B-DD1C-2818-D426-0460446D6FDC}"/>
              </a:ext>
            </a:extLst>
          </p:cNvPr>
          <p:cNvSpPr>
            <a:spLocks noGrp="1"/>
          </p:cNvSpPr>
          <p:nvPr>
            <p:ph type="body" sz="quarter" idx="36" hasCustomPrompt="1"/>
          </p:nvPr>
        </p:nvSpPr>
        <p:spPr>
          <a:xfrm>
            <a:off x="5704991" y="4918909"/>
            <a:ext cx="2802196" cy="914400"/>
          </a:xfrm>
        </p:spPr>
        <p:txBody>
          <a:bodyPr lIns="91440" rIns="91440">
            <a:normAutofit/>
          </a:bodyPr>
          <a:lstStyle>
            <a:lvl1pPr marL="0" indent="0" algn="l">
              <a:buNone/>
              <a:defRPr sz="1600">
                <a:solidFill>
                  <a:schemeClr val="tx2"/>
                </a:solidFill>
              </a:defRPr>
            </a:lvl1pPr>
          </a:lstStyle>
          <a:p>
            <a:pPr lvl="0"/>
            <a:r>
              <a:rPr lang="en-US" dirty="0"/>
              <a:t>Description of Item 3</a:t>
            </a:r>
          </a:p>
        </p:txBody>
      </p:sp>
      <p:sp>
        <p:nvSpPr>
          <p:cNvPr id="22" name="Text Placeholder 6">
            <a:extLst>
              <a:ext uri="{FF2B5EF4-FFF2-40B4-BE49-F238E27FC236}">
                <a16:creationId xmlns:a16="http://schemas.microsoft.com/office/drawing/2014/main" id="{9126DD50-619D-8AE6-A7CB-335A889E49E6}"/>
              </a:ext>
            </a:extLst>
          </p:cNvPr>
          <p:cNvSpPr>
            <a:spLocks noGrp="1"/>
          </p:cNvSpPr>
          <p:nvPr>
            <p:ph type="body" sz="quarter" idx="37" hasCustomPrompt="1"/>
          </p:nvPr>
        </p:nvSpPr>
        <p:spPr>
          <a:xfrm>
            <a:off x="8776760" y="4461709"/>
            <a:ext cx="2802197" cy="411480"/>
          </a:xfrm>
        </p:spPr>
        <p:txBody>
          <a:bodyPr tIns="0" bIns="0" anchor="b">
            <a:noAutofit/>
          </a:bodyPr>
          <a:lstStyle>
            <a:lvl1pPr marL="0" indent="0" algn="l">
              <a:buNone/>
              <a:defRPr sz="2400" b="1" spc="150" baseline="0">
                <a:solidFill>
                  <a:schemeClr val="accent3"/>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Item 4</a:t>
            </a:r>
          </a:p>
        </p:txBody>
      </p:sp>
      <p:sp>
        <p:nvSpPr>
          <p:cNvPr id="23" name="Text Placeholder 14">
            <a:extLst>
              <a:ext uri="{FF2B5EF4-FFF2-40B4-BE49-F238E27FC236}">
                <a16:creationId xmlns:a16="http://schemas.microsoft.com/office/drawing/2014/main" id="{52867F76-2F6C-A0C7-C354-A3EEEAB8762E}"/>
              </a:ext>
            </a:extLst>
          </p:cNvPr>
          <p:cNvSpPr>
            <a:spLocks noGrp="1"/>
          </p:cNvSpPr>
          <p:nvPr>
            <p:ph type="body" sz="quarter" idx="38" hasCustomPrompt="1"/>
          </p:nvPr>
        </p:nvSpPr>
        <p:spPr>
          <a:xfrm>
            <a:off x="8776761" y="4918909"/>
            <a:ext cx="2802196" cy="914400"/>
          </a:xfrm>
        </p:spPr>
        <p:txBody>
          <a:bodyPr lIns="91440" rIns="91440">
            <a:normAutofit/>
          </a:bodyPr>
          <a:lstStyle>
            <a:lvl1pPr marL="0" indent="0" algn="l">
              <a:buNone/>
              <a:defRPr sz="1600">
                <a:solidFill>
                  <a:schemeClr val="tx2"/>
                </a:solidFill>
              </a:defRPr>
            </a:lvl1pPr>
          </a:lstStyle>
          <a:p>
            <a:pPr lvl="0"/>
            <a:r>
              <a:rPr lang="en-US" dirty="0"/>
              <a:t>Description of Item 4</a:t>
            </a:r>
          </a:p>
        </p:txBody>
      </p:sp>
    </p:spTree>
    <p:extLst>
      <p:ext uri="{BB962C8B-B14F-4D97-AF65-F5344CB8AC3E}">
        <p14:creationId xmlns:p14="http://schemas.microsoft.com/office/powerpoint/2010/main" val="5076074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rocess">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3BAF39BA-9DFA-BAEE-5B10-3220677C0A60}"/>
              </a:ext>
            </a:extLst>
          </p:cNvPr>
          <p:cNvSpPr>
            <a:spLocks noGrp="1"/>
          </p:cNvSpPr>
          <p:nvPr>
            <p:ph type="sldNum" sz="quarter" idx="21"/>
          </p:nvPr>
        </p:nvSpPr>
        <p:spPr/>
        <p:txBody>
          <a:bodyPr/>
          <a:lstStyle/>
          <a:p>
            <a:fld id="{8179B124-EE6F-DB4E-A403-682A40579A9A}" type="slidenum">
              <a:rPr lang="en-US" smtClean="0"/>
              <a:pPr/>
              <a:t>‹#›</a:t>
            </a:fld>
            <a:endParaRPr lang="en-US"/>
          </a:p>
        </p:txBody>
      </p:sp>
      <p:sp>
        <p:nvSpPr>
          <p:cNvPr id="21" name="Date Placeholder 20">
            <a:extLst>
              <a:ext uri="{FF2B5EF4-FFF2-40B4-BE49-F238E27FC236}">
                <a16:creationId xmlns:a16="http://schemas.microsoft.com/office/drawing/2014/main" id="{7E88F7B4-3ADF-6404-8C1D-13E03B8BC090}"/>
              </a:ext>
            </a:extLst>
          </p:cNvPr>
          <p:cNvSpPr>
            <a:spLocks noGrp="1"/>
          </p:cNvSpPr>
          <p:nvPr>
            <p:ph type="dt" sz="half" idx="19"/>
          </p:nvPr>
        </p:nvSpPr>
        <p:spPr/>
        <p:txBody>
          <a:bodyPr/>
          <a:lstStyle/>
          <a:p>
            <a:fld id="{8A60A3F5-120A-A64C-8514-4F9CB3D10376}" type="datetimeFigureOut">
              <a:rPr lang="en-US" smtClean="0"/>
              <a:pPr/>
              <a:t>8/2/2024</a:t>
            </a:fld>
            <a:endParaRPr lang="en-US"/>
          </a:p>
        </p:txBody>
      </p:sp>
      <p:sp>
        <p:nvSpPr>
          <p:cNvPr id="22" name="Footer Placeholder 21">
            <a:extLst>
              <a:ext uri="{FF2B5EF4-FFF2-40B4-BE49-F238E27FC236}">
                <a16:creationId xmlns:a16="http://schemas.microsoft.com/office/drawing/2014/main" id="{7B682567-EB11-07E9-BEFD-ACE2156CD99B}"/>
              </a:ext>
            </a:extLst>
          </p:cNvPr>
          <p:cNvSpPr>
            <a:spLocks noGrp="1"/>
          </p:cNvSpPr>
          <p:nvPr>
            <p:ph type="ftr" sz="quarter" idx="20"/>
          </p:nvPr>
        </p:nvSpPr>
        <p:spPr/>
        <p:txBody>
          <a:bodyPr/>
          <a:lstStyle/>
          <a:p>
            <a:endParaRPr lang="en-US" dirty="0"/>
          </a:p>
        </p:txBody>
      </p:sp>
      <p:sp>
        <p:nvSpPr>
          <p:cNvPr id="25" name="Text Placeholder 24">
            <a:extLst>
              <a:ext uri="{FF2B5EF4-FFF2-40B4-BE49-F238E27FC236}">
                <a16:creationId xmlns:a16="http://schemas.microsoft.com/office/drawing/2014/main" id="{BFC2A16B-BB3E-61E5-1858-7CB04B77B04D}"/>
              </a:ext>
            </a:extLst>
          </p:cNvPr>
          <p:cNvSpPr>
            <a:spLocks noGrp="1"/>
          </p:cNvSpPr>
          <p:nvPr>
            <p:ph type="body" sz="quarter" idx="30"/>
          </p:nvPr>
        </p:nvSpPr>
        <p:spPr>
          <a:xfrm>
            <a:off x="608138" y="2495678"/>
            <a:ext cx="4110460" cy="3448946"/>
          </a:xfrm>
        </p:spPr>
        <p:txBody>
          <a:bodyPr>
            <a:normAutofit/>
          </a:bodyPr>
          <a:lstStyle>
            <a:lvl1pPr marL="0" indent="0" algn="l">
              <a:buNone/>
              <a:defRPr sz="1800"/>
            </a:lvl1pPr>
            <a:lvl2pPr marL="457200" indent="0" algn="r">
              <a:buNone/>
              <a:defRPr sz="1600"/>
            </a:lvl2pPr>
            <a:lvl3pPr marL="914400" indent="0" algn="r">
              <a:buNone/>
              <a:defRPr sz="1400"/>
            </a:lvl3pPr>
            <a:lvl4pPr marL="1371600" indent="0" algn="r">
              <a:buNone/>
              <a:defRPr sz="1200"/>
            </a:lvl4pPr>
            <a:lvl5pPr marL="1828800" indent="0" algn="r">
              <a:buNone/>
              <a:defRPr sz="1200"/>
            </a:lvl5pPr>
          </a:lstStyle>
          <a:p>
            <a:pPr lvl="0"/>
            <a:r>
              <a:rPr lang="en-US"/>
              <a:t>Click to edit Master text styles</a:t>
            </a:r>
          </a:p>
        </p:txBody>
      </p:sp>
      <p:sp>
        <p:nvSpPr>
          <p:cNvPr id="26" name="Content Placeholder 8">
            <a:extLst>
              <a:ext uri="{FF2B5EF4-FFF2-40B4-BE49-F238E27FC236}">
                <a16:creationId xmlns:a16="http://schemas.microsoft.com/office/drawing/2014/main" id="{776E8A64-112B-D8DD-A5C0-A31C0BBBC35B}"/>
              </a:ext>
            </a:extLst>
          </p:cNvPr>
          <p:cNvSpPr>
            <a:spLocks noGrp="1"/>
          </p:cNvSpPr>
          <p:nvPr>
            <p:ph sz="quarter" idx="31" hasCustomPrompt="1"/>
          </p:nvPr>
        </p:nvSpPr>
        <p:spPr>
          <a:xfrm>
            <a:off x="5004485" y="598234"/>
            <a:ext cx="1335024" cy="1335024"/>
          </a:xfrm>
          <a:prstGeom prst="roundRect">
            <a:avLst>
              <a:gd name="adj" fmla="val 50000"/>
            </a:avLst>
          </a:prstGeom>
          <a:noFill/>
          <a:ln w="38100">
            <a:solidFill>
              <a:schemeClr val="accent3"/>
            </a:solidFill>
          </a:ln>
        </p:spPr>
        <p:txBody>
          <a:bodyPr lIns="91440" tIns="91440" rIns="91440" bIns="91440" anchor="ctr">
            <a:noAutofit/>
          </a:bodyPr>
          <a:lstStyle>
            <a:lvl1pPr marL="0" indent="0" algn="ctr">
              <a:lnSpc>
                <a:spcPct val="100000"/>
              </a:lnSpc>
              <a:spcBef>
                <a:spcPts val="0"/>
              </a:spcBef>
              <a:buNone/>
              <a:defRPr sz="3600" b="1" spc="0" baseline="0">
                <a:solidFill>
                  <a:schemeClr val="accent3"/>
                </a:solidFill>
                <a:latin typeface="+mj-lt"/>
              </a:defRPr>
            </a:lvl1pPr>
          </a:lstStyle>
          <a:p>
            <a:pPr lvl="0"/>
            <a:r>
              <a:rPr lang="en-US" dirty="0"/>
              <a:t>#</a:t>
            </a:r>
          </a:p>
        </p:txBody>
      </p:sp>
      <p:sp>
        <p:nvSpPr>
          <p:cNvPr id="29" name="Text Placeholder 14">
            <a:extLst>
              <a:ext uri="{FF2B5EF4-FFF2-40B4-BE49-F238E27FC236}">
                <a16:creationId xmlns:a16="http://schemas.microsoft.com/office/drawing/2014/main" id="{9D4077A0-2BD0-AA57-4696-43A7AF71D85E}"/>
              </a:ext>
            </a:extLst>
          </p:cNvPr>
          <p:cNvSpPr>
            <a:spLocks noGrp="1"/>
          </p:cNvSpPr>
          <p:nvPr>
            <p:ph type="body" sz="quarter" idx="32" hasCustomPrompt="1"/>
          </p:nvPr>
        </p:nvSpPr>
        <p:spPr>
          <a:xfrm>
            <a:off x="6406157" y="694933"/>
            <a:ext cx="5177705" cy="1141625"/>
          </a:xfrm>
        </p:spPr>
        <p:txBody>
          <a:bodyPr lIns="91440" rIns="91440" anchor="ctr">
            <a:normAutofit/>
          </a:bodyPr>
          <a:lstStyle>
            <a:lvl1pPr marL="0" indent="0" algn="l">
              <a:lnSpc>
                <a:spcPct val="100000"/>
              </a:lnSpc>
              <a:buNone/>
              <a:defRPr sz="1600" b="0">
                <a:solidFill>
                  <a:schemeClr val="tx2"/>
                </a:solidFill>
                <a:latin typeface="+mn-lt"/>
              </a:defRPr>
            </a:lvl1pPr>
          </a:lstStyle>
          <a:p>
            <a:pPr marL="0" marR="0" lvl="0" indent="0"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None/>
              <a:tabLst/>
              <a:defRPr/>
            </a:pPr>
            <a:r>
              <a:rPr lang="en-US" dirty="0"/>
              <a:t>Click the circle and begin typing to add text. Alternatively, you can add other media by clicking on the icons.</a:t>
            </a:r>
          </a:p>
        </p:txBody>
      </p:sp>
      <p:sp>
        <p:nvSpPr>
          <p:cNvPr id="2" name="Title 5">
            <a:extLst>
              <a:ext uri="{FF2B5EF4-FFF2-40B4-BE49-F238E27FC236}">
                <a16:creationId xmlns:a16="http://schemas.microsoft.com/office/drawing/2014/main" id="{99E1E092-B52C-7CBD-DAD4-D168388CF3F1}"/>
              </a:ext>
            </a:extLst>
          </p:cNvPr>
          <p:cNvSpPr>
            <a:spLocks noGrp="1"/>
          </p:cNvSpPr>
          <p:nvPr>
            <p:ph type="title"/>
          </p:nvPr>
        </p:nvSpPr>
        <p:spPr>
          <a:xfrm>
            <a:off x="608138" y="365125"/>
            <a:ext cx="4110460" cy="2130552"/>
          </a:xfrm>
        </p:spPr>
        <p:txBody>
          <a:bodyPr>
            <a:normAutofit/>
          </a:bodyPr>
          <a:lstStyle>
            <a:lvl1pPr algn="l">
              <a:defRPr sz="3600">
                <a:solidFill>
                  <a:schemeClr val="tx2"/>
                </a:solidFill>
              </a:defRPr>
            </a:lvl1pPr>
          </a:lstStyle>
          <a:p>
            <a:r>
              <a:rPr lang="en-US"/>
              <a:t>Click to edit Master title style</a:t>
            </a:r>
            <a:endParaRPr lang="en-US" dirty="0"/>
          </a:p>
        </p:txBody>
      </p:sp>
      <p:sp>
        <p:nvSpPr>
          <p:cNvPr id="5" name="Content Placeholder 8">
            <a:extLst>
              <a:ext uri="{FF2B5EF4-FFF2-40B4-BE49-F238E27FC236}">
                <a16:creationId xmlns:a16="http://schemas.microsoft.com/office/drawing/2014/main" id="{70FC3DE9-304C-33B8-BFA3-9E1B5B828D24}"/>
              </a:ext>
            </a:extLst>
          </p:cNvPr>
          <p:cNvSpPr>
            <a:spLocks noGrp="1"/>
          </p:cNvSpPr>
          <p:nvPr>
            <p:ph sz="quarter" idx="33" hasCustomPrompt="1"/>
          </p:nvPr>
        </p:nvSpPr>
        <p:spPr>
          <a:xfrm>
            <a:off x="5004485" y="1982189"/>
            <a:ext cx="1335024" cy="1335024"/>
          </a:xfrm>
          <a:prstGeom prst="roundRect">
            <a:avLst>
              <a:gd name="adj" fmla="val 50000"/>
            </a:avLst>
          </a:prstGeom>
          <a:noFill/>
          <a:ln w="38100">
            <a:solidFill>
              <a:schemeClr val="accent3"/>
            </a:solidFill>
          </a:ln>
        </p:spPr>
        <p:txBody>
          <a:bodyPr lIns="91440" tIns="91440" rIns="91440" bIns="91440" anchor="ctr">
            <a:noAutofit/>
          </a:bodyPr>
          <a:lstStyle>
            <a:lvl1pPr marL="0" indent="0" algn="ctr">
              <a:lnSpc>
                <a:spcPct val="100000"/>
              </a:lnSpc>
              <a:spcBef>
                <a:spcPts val="0"/>
              </a:spcBef>
              <a:buNone/>
              <a:defRPr sz="3600" b="1" spc="0" baseline="0">
                <a:solidFill>
                  <a:schemeClr val="accent3"/>
                </a:solidFill>
                <a:latin typeface="+mj-lt"/>
              </a:defRPr>
            </a:lvl1pPr>
          </a:lstStyle>
          <a:p>
            <a:pPr lvl="0"/>
            <a:r>
              <a:rPr lang="en-US" dirty="0"/>
              <a:t>#</a:t>
            </a:r>
          </a:p>
        </p:txBody>
      </p:sp>
      <p:sp>
        <p:nvSpPr>
          <p:cNvPr id="6" name="Text Placeholder 14">
            <a:extLst>
              <a:ext uri="{FF2B5EF4-FFF2-40B4-BE49-F238E27FC236}">
                <a16:creationId xmlns:a16="http://schemas.microsoft.com/office/drawing/2014/main" id="{946CBC1D-E47F-9F40-1FE2-1ACEB0B6E0D4}"/>
              </a:ext>
            </a:extLst>
          </p:cNvPr>
          <p:cNvSpPr>
            <a:spLocks noGrp="1"/>
          </p:cNvSpPr>
          <p:nvPr>
            <p:ph type="body" sz="quarter" idx="34" hasCustomPrompt="1"/>
          </p:nvPr>
        </p:nvSpPr>
        <p:spPr>
          <a:xfrm>
            <a:off x="6406157" y="2077638"/>
            <a:ext cx="5177705" cy="1141625"/>
          </a:xfrm>
        </p:spPr>
        <p:txBody>
          <a:bodyPr lIns="91440" rIns="91440" anchor="ctr">
            <a:normAutofit/>
          </a:bodyPr>
          <a:lstStyle>
            <a:lvl1pPr marL="0" indent="0" algn="l">
              <a:lnSpc>
                <a:spcPct val="100000"/>
              </a:lnSpc>
              <a:buNone/>
              <a:defRPr sz="1600" b="0">
                <a:solidFill>
                  <a:schemeClr val="tx2"/>
                </a:solidFill>
                <a:latin typeface="+mn-lt"/>
              </a:defRPr>
            </a:lvl1pPr>
          </a:lstStyle>
          <a:p>
            <a:pPr marL="0" marR="0" lvl="0" indent="0"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None/>
              <a:tabLst/>
              <a:defRPr/>
            </a:pPr>
            <a:r>
              <a:rPr lang="en-US" dirty="0"/>
              <a:t>The first icon of a picture with a search icon will let you select an image from the internet.</a:t>
            </a:r>
          </a:p>
        </p:txBody>
      </p:sp>
      <p:sp>
        <p:nvSpPr>
          <p:cNvPr id="8" name="Content Placeholder 8">
            <a:extLst>
              <a:ext uri="{FF2B5EF4-FFF2-40B4-BE49-F238E27FC236}">
                <a16:creationId xmlns:a16="http://schemas.microsoft.com/office/drawing/2014/main" id="{1E5BE9F7-06C0-9DD5-3901-369EF86B8122}"/>
              </a:ext>
            </a:extLst>
          </p:cNvPr>
          <p:cNvSpPr>
            <a:spLocks noGrp="1"/>
          </p:cNvSpPr>
          <p:nvPr>
            <p:ph sz="quarter" idx="35" hasCustomPrompt="1"/>
          </p:nvPr>
        </p:nvSpPr>
        <p:spPr>
          <a:xfrm>
            <a:off x="5004485" y="3366145"/>
            <a:ext cx="1335024" cy="1335024"/>
          </a:xfrm>
          <a:prstGeom prst="roundRect">
            <a:avLst>
              <a:gd name="adj" fmla="val 50000"/>
            </a:avLst>
          </a:prstGeom>
          <a:noFill/>
          <a:ln w="38100">
            <a:solidFill>
              <a:schemeClr val="accent3"/>
            </a:solidFill>
          </a:ln>
        </p:spPr>
        <p:txBody>
          <a:bodyPr lIns="91440" tIns="91440" rIns="91440" bIns="91440" anchor="ctr">
            <a:noAutofit/>
          </a:bodyPr>
          <a:lstStyle>
            <a:lvl1pPr marL="0" indent="0" algn="ctr">
              <a:lnSpc>
                <a:spcPct val="100000"/>
              </a:lnSpc>
              <a:spcBef>
                <a:spcPts val="0"/>
              </a:spcBef>
              <a:buNone/>
              <a:defRPr sz="3600" b="1" spc="0" baseline="0">
                <a:solidFill>
                  <a:schemeClr val="accent3"/>
                </a:solidFill>
                <a:latin typeface="+mj-lt"/>
              </a:defRPr>
            </a:lvl1pPr>
          </a:lstStyle>
          <a:p>
            <a:pPr lvl="0"/>
            <a:r>
              <a:rPr lang="en-US" dirty="0"/>
              <a:t>#</a:t>
            </a:r>
          </a:p>
        </p:txBody>
      </p:sp>
      <p:sp>
        <p:nvSpPr>
          <p:cNvPr id="10" name="Text Placeholder 14">
            <a:extLst>
              <a:ext uri="{FF2B5EF4-FFF2-40B4-BE49-F238E27FC236}">
                <a16:creationId xmlns:a16="http://schemas.microsoft.com/office/drawing/2014/main" id="{A57817D6-E77D-7FDD-34CC-52CCF9ECD3E5}"/>
              </a:ext>
            </a:extLst>
          </p:cNvPr>
          <p:cNvSpPr>
            <a:spLocks noGrp="1"/>
          </p:cNvSpPr>
          <p:nvPr>
            <p:ph type="body" sz="quarter" idx="36" hasCustomPrompt="1"/>
          </p:nvPr>
        </p:nvSpPr>
        <p:spPr>
          <a:xfrm>
            <a:off x="6406157" y="3467550"/>
            <a:ext cx="5177705" cy="1141625"/>
          </a:xfrm>
        </p:spPr>
        <p:txBody>
          <a:bodyPr lIns="91440" rIns="91440" anchor="ctr">
            <a:normAutofit/>
          </a:bodyPr>
          <a:lstStyle>
            <a:lvl1pPr marL="0" indent="0" algn="l">
              <a:lnSpc>
                <a:spcPct val="100000"/>
              </a:lnSpc>
              <a:buNone/>
              <a:defRPr sz="1600" b="0">
                <a:solidFill>
                  <a:schemeClr val="tx2"/>
                </a:solidFill>
                <a:latin typeface="+mn-lt"/>
              </a:defRPr>
            </a:lvl1pPr>
          </a:lstStyle>
          <a:p>
            <a:pPr marL="0" marR="0" lvl="0" indent="0"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None/>
              <a:tabLst/>
              <a:defRPr/>
            </a:pPr>
            <a:r>
              <a:rPr lang="en-US" dirty="0"/>
              <a:t>The second icon of a picture with a computer in front of it will let you add an image from your computer.</a:t>
            </a:r>
          </a:p>
        </p:txBody>
      </p:sp>
      <p:sp>
        <p:nvSpPr>
          <p:cNvPr id="12" name="Content Placeholder 8">
            <a:extLst>
              <a:ext uri="{FF2B5EF4-FFF2-40B4-BE49-F238E27FC236}">
                <a16:creationId xmlns:a16="http://schemas.microsoft.com/office/drawing/2014/main" id="{B1D4D10A-FAE5-949F-6E01-C2F6DDF1FD22}"/>
              </a:ext>
            </a:extLst>
          </p:cNvPr>
          <p:cNvSpPr>
            <a:spLocks noGrp="1"/>
          </p:cNvSpPr>
          <p:nvPr>
            <p:ph sz="quarter" idx="37" hasCustomPrompt="1"/>
          </p:nvPr>
        </p:nvSpPr>
        <p:spPr>
          <a:xfrm>
            <a:off x="5004485" y="4750101"/>
            <a:ext cx="1335024" cy="1335024"/>
          </a:xfrm>
          <a:prstGeom prst="roundRect">
            <a:avLst>
              <a:gd name="adj" fmla="val 50000"/>
            </a:avLst>
          </a:prstGeom>
          <a:noFill/>
          <a:ln w="38100">
            <a:solidFill>
              <a:schemeClr val="accent3"/>
            </a:solidFill>
          </a:ln>
        </p:spPr>
        <p:txBody>
          <a:bodyPr lIns="91440" tIns="91440" rIns="91440" bIns="91440" anchor="ctr">
            <a:noAutofit/>
          </a:bodyPr>
          <a:lstStyle>
            <a:lvl1pPr marL="0" indent="0" algn="ctr">
              <a:lnSpc>
                <a:spcPct val="100000"/>
              </a:lnSpc>
              <a:spcBef>
                <a:spcPts val="0"/>
              </a:spcBef>
              <a:buNone/>
              <a:defRPr sz="3600" b="1" spc="0" baseline="0">
                <a:solidFill>
                  <a:schemeClr val="accent3"/>
                </a:solidFill>
                <a:latin typeface="+mj-lt"/>
              </a:defRPr>
            </a:lvl1pPr>
          </a:lstStyle>
          <a:p>
            <a:pPr lvl="0"/>
            <a:r>
              <a:rPr lang="en-US" dirty="0"/>
              <a:t>#</a:t>
            </a:r>
          </a:p>
        </p:txBody>
      </p:sp>
      <p:sp>
        <p:nvSpPr>
          <p:cNvPr id="15" name="Text Placeholder 14">
            <a:extLst>
              <a:ext uri="{FF2B5EF4-FFF2-40B4-BE49-F238E27FC236}">
                <a16:creationId xmlns:a16="http://schemas.microsoft.com/office/drawing/2014/main" id="{FF6BB0A5-E626-3815-C7C7-59E1ABC22284}"/>
              </a:ext>
            </a:extLst>
          </p:cNvPr>
          <p:cNvSpPr>
            <a:spLocks noGrp="1"/>
          </p:cNvSpPr>
          <p:nvPr>
            <p:ph type="body" sz="quarter" idx="38" hasCustomPrompt="1"/>
          </p:nvPr>
        </p:nvSpPr>
        <p:spPr>
          <a:xfrm>
            <a:off x="6406157" y="4846800"/>
            <a:ext cx="5177705" cy="1141625"/>
          </a:xfrm>
        </p:spPr>
        <p:txBody>
          <a:bodyPr lIns="91440" rIns="91440" anchor="ctr">
            <a:normAutofit/>
          </a:bodyPr>
          <a:lstStyle>
            <a:lvl1pPr marL="0" indent="0" algn="l">
              <a:lnSpc>
                <a:spcPct val="100000"/>
              </a:lnSpc>
              <a:buNone/>
              <a:defRPr sz="1600" b="0">
                <a:solidFill>
                  <a:schemeClr val="tx2"/>
                </a:solidFill>
                <a:latin typeface="+mn-lt"/>
              </a:defRPr>
            </a:lvl1pPr>
          </a:lstStyle>
          <a:p>
            <a:pPr marL="0" marR="0" lvl="0" indent="0" algn="l" defTabSz="914400" rtl="0" eaLnBrk="1" fontAlgn="auto" latinLnBrk="0" hangingPunct="1">
              <a:lnSpc>
                <a:spcPct val="100000"/>
              </a:lnSpc>
              <a:spcBef>
                <a:spcPts val="1000"/>
              </a:spcBef>
              <a:spcAft>
                <a:spcPts val="0"/>
              </a:spcAft>
              <a:buClr>
                <a:schemeClr val="accent1"/>
              </a:buClr>
              <a:buSzTx/>
              <a:buFont typeface="Arial" panose="020B0604020202020204" pitchFamily="34" charset="0"/>
              <a:buNone/>
              <a:tabLst/>
              <a:defRPr/>
            </a:pPr>
            <a:r>
              <a:rPr lang="en-US" dirty="0"/>
              <a:t>The third icon of a duck and a leaf will add an icon from PowerPoint’s library.</a:t>
            </a:r>
          </a:p>
        </p:txBody>
      </p:sp>
    </p:spTree>
    <p:extLst>
      <p:ext uri="{BB962C8B-B14F-4D97-AF65-F5344CB8AC3E}">
        <p14:creationId xmlns:p14="http://schemas.microsoft.com/office/powerpoint/2010/main" val="3960485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ampus Loca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62420E-2810-4073-D19A-7A2AF704437D}"/>
              </a:ext>
              <a:ext uri="{C183D7F6-B498-43B3-948B-1728B52AA6E4}">
                <adec:decorative xmlns:adec="http://schemas.microsoft.com/office/drawing/2017/decorative" val="1"/>
              </a:ext>
            </a:extLst>
          </p:cNvPr>
          <p:cNvSpPr/>
          <p:nvPr/>
        </p:nvSpPr>
        <p:spPr>
          <a:xfrm>
            <a:off x="-1" y="0"/>
            <a:ext cx="4446564" cy="685799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3C2F6108-4656-0F75-9FEC-A979150C32FC}"/>
              </a:ext>
            </a:extLst>
          </p:cNvPr>
          <p:cNvSpPr>
            <a:spLocks noGrp="1"/>
          </p:cNvSpPr>
          <p:nvPr>
            <p:ph type="dt" sz="half" idx="10"/>
          </p:nvPr>
        </p:nvSpPr>
        <p:spPr/>
        <p:txBody>
          <a:bodyPr/>
          <a:lstStyle/>
          <a:p>
            <a:fld id="{8A60A3F5-120A-A64C-8514-4F9CB3D10376}" type="datetimeFigureOut">
              <a:rPr lang="en-US" smtClean="0"/>
              <a:pPr/>
              <a:t>8/2/2024</a:t>
            </a:fld>
            <a:endParaRPr lang="en-US"/>
          </a:p>
        </p:txBody>
      </p:sp>
      <p:sp>
        <p:nvSpPr>
          <p:cNvPr id="4" name="Footer Placeholder 3">
            <a:extLst>
              <a:ext uri="{FF2B5EF4-FFF2-40B4-BE49-F238E27FC236}">
                <a16:creationId xmlns:a16="http://schemas.microsoft.com/office/drawing/2014/main" id="{C8C25101-EC9E-6982-1386-627325D6D91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50D8C62-EB9A-A16A-5AB4-11DD21B7B8F1}"/>
              </a:ext>
            </a:extLst>
          </p:cNvPr>
          <p:cNvSpPr>
            <a:spLocks noGrp="1"/>
          </p:cNvSpPr>
          <p:nvPr>
            <p:ph type="sldNum" sz="quarter" idx="12"/>
          </p:nvPr>
        </p:nvSpPr>
        <p:spPr/>
        <p:txBody>
          <a:bodyPr/>
          <a:lstStyle/>
          <a:p>
            <a:fld id="{8179B124-EE6F-DB4E-A403-682A40579A9A}" type="slidenum">
              <a:rPr lang="en-US" smtClean="0"/>
              <a:pPr/>
              <a:t>‹#›</a:t>
            </a:fld>
            <a:endParaRPr lang="en-US"/>
          </a:p>
        </p:txBody>
      </p:sp>
      <p:pic>
        <p:nvPicPr>
          <p:cNvPr id="6" name="Picture 5">
            <a:extLst>
              <a:ext uri="{FF2B5EF4-FFF2-40B4-BE49-F238E27FC236}">
                <a16:creationId xmlns:a16="http://schemas.microsoft.com/office/drawing/2014/main" id="{835C226B-455D-2D3B-B50D-607B1D453C50}"/>
              </a:ext>
            </a:extLst>
          </p:cNvPr>
          <p:cNvPicPr>
            <a:picLocks noChangeAspect="1"/>
          </p:cNvPicPr>
          <p:nvPr/>
        </p:nvPicPr>
        <p:blipFill>
          <a:blip r:embed="rId2"/>
          <a:srcRect/>
          <a:stretch/>
        </p:blipFill>
        <p:spPr>
          <a:xfrm>
            <a:off x="0" y="776741"/>
            <a:ext cx="5460969" cy="5435599"/>
          </a:xfrm>
          <a:prstGeom prst="rect">
            <a:avLst/>
          </a:prstGeom>
        </p:spPr>
      </p:pic>
      <p:sp>
        <p:nvSpPr>
          <p:cNvPr id="8" name="Text Placeholder 7">
            <a:extLst>
              <a:ext uri="{FF2B5EF4-FFF2-40B4-BE49-F238E27FC236}">
                <a16:creationId xmlns:a16="http://schemas.microsoft.com/office/drawing/2014/main" id="{74734072-30A8-044B-748E-3AA928F91044}"/>
              </a:ext>
            </a:extLst>
          </p:cNvPr>
          <p:cNvSpPr>
            <a:spLocks noGrp="1"/>
          </p:cNvSpPr>
          <p:nvPr>
            <p:ph type="body" sz="quarter" idx="13" hasCustomPrompt="1"/>
          </p:nvPr>
        </p:nvSpPr>
        <p:spPr>
          <a:xfrm>
            <a:off x="5323840" y="2636464"/>
            <a:ext cx="6257098" cy="1752788"/>
          </a:xfrm>
        </p:spPr>
        <p:txBody>
          <a:bodyPr>
            <a:normAutofit/>
          </a:bodyPr>
          <a:lstStyle>
            <a:lvl1pPr marL="0" indent="0">
              <a:buNone/>
              <a:defRPr sz="1800"/>
            </a:lvl1pPr>
            <a:lvl5pPr marL="1828800" indent="0">
              <a:buNone/>
              <a:defRPr/>
            </a:lvl5pPr>
          </a:lstStyle>
          <a:p>
            <a:r>
              <a:rPr lang="en-US" dirty="0"/>
              <a:t>We have two vibrant campuses — one in San Marcos, one in Round Rock — and a variety of ways for you to discover each through in-person or digital experiences. Both our campuses are filled with opportunities to engage in life-changing learning, creative energy, and community spirit. </a:t>
            </a:r>
          </a:p>
        </p:txBody>
      </p:sp>
      <p:sp>
        <p:nvSpPr>
          <p:cNvPr id="15" name="Content Placeholder 14">
            <a:extLst>
              <a:ext uri="{FF2B5EF4-FFF2-40B4-BE49-F238E27FC236}">
                <a16:creationId xmlns:a16="http://schemas.microsoft.com/office/drawing/2014/main" id="{4B5777E2-21B7-81A4-F805-5FC6DC2EA7B4}"/>
              </a:ext>
            </a:extLst>
          </p:cNvPr>
          <p:cNvSpPr>
            <a:spLocks noGrp="1"/>
          </p:cNvSpPr>
          <p:nvPr>
            <p:ph sz="quarter" idx="14" hasCustomPrompt="1"/>
          </p:nvPr>
        </p:nvSpPr>
        <p:spPr>
          <a:xfrm>
            <a:off x="5865424" y="4717159"/>
            <a:ext cx="2419118" cy="852805"/>
          </a:xfrm>
        </p:spPr>
        <p:txBody>
          <a:bodyPr anchor="ctr">
            <a:noAutofit/>
          </a:bodyPr>
          <a:lstStyle>
            <a:lvl1pPr marL="0" indent="0">
              <a:lnSpc>
                <a:spcPct val="100000"/>
              </a:lnSpc>
              <a:spcBef>
                <a:spcPts val="0"/>
              </a:spcBef>
              <a:buNone/>
              <a:defRPr sz="1600">
                <a:solidFill>
                  <a:schemeClr val="tx2"/>
                </a:solidFill>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dirty="0"/>
              <a:t>San Marcos Campus</a:t>
            </a:r>
          </a:p>
          <a:p>
            <a:pPr lvl="0"/>
            <a:r>
              <a:rPr lang="en-US" dirty="0"/>
              <a:t>601 University Drive</a:t>
            </a:r>
          </a:p>
          <a:p>
            <a:pPr lvl="0"/>
            <a:r>
              <a:rPr lang="en-US" dirty="0"/>
              <a:t>San Marcos, Texas 78666</a:t>
            </a:r>
          </a:p>
        </p:txBody>
      </p:sp>
      <p:sp>
        <p:nvSpPr>
          <p:cNvPr id="16" name="Content Placeholder 14">
            <a:extLst>
              <a:ext uri="{FF2B5EF4-FFF2-40B4-BE49-F238E27FC236}">
                <a16:creationId xmlns:a16="http://schemas.microsoft.com/office/drawing/2014/main" id="{4DBBC4B6-7A8A-E08B-43CF-13A71C009AFF}"/>
              </a:ext>
            </a:extLst>
          </p:cNvPr>
          <p:cNvSpPr>
            <a:spLocks noGrp="1"/>
          </p:cNvSpPr>
          <p:nvPr>
            <p:ph sz="quarter" idx="15" hasCustomPrompt="1"/>
          </p:nvPr>
        </p:nvSpPr>
        <p:spPr>
          <a:xfrm>
            <a:off x="9161819" y="4717159"/>
            <a:ext cx="2419118" cy="852805"/>
          </a:xfrm>
        </p:spPr>
        <p:txBody>
          <a:bodyPr anchor="ctr">
            <a:noAutofit/>
          </a:bodyPr>
          <a:lstStyle>
            <a:lvl1pPr marL="0" indent="0">
              <a:lnSpc>
                <a:spcPct val="100000"/>
              </a:lnSpc>
              <a:spcBef>
                <a:spcPts val="0"/>
              </a:spcBef>
              <a:buNone/>
              <a:defRPr sz="1600">
                <a:solidFill>
                  <a:schemeClr val="accent2"/>
                </a:solidFill>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dirty="0"/>
              <a:t>Round Rock Campus</a:t>
            </a:r>
          </a:p>
          <a:p>
            <a:pPr lvl="0"/>
            <a:r>
              <a:rPr lang="en-US" dirty="0"/>
              <a:t>1555 University Blvd.</a:t>
            </a:r>
          </a:p>
          <a:p>
            <a:pPr lvl="0"/>
            <a:r>
              <a:rPr lang="en-US" dirty="0"/>
              <a:t>Round Rock, Texas 78665</a:t>
            </a:r>
          </a:p>
        </p:txBody>
      </p:sp>
      <p:sp>
        <p:nvSpPr>
          <p:cNvPr id="18" name="Content Placeholder 17">
            <a:extLst>
              <a:ext uri="{FF2B5EF4-FFF2-40B4-BE49-F238E27FC236}">
                <a16:creationId xmlns:a16="http://schemas.microsoft.com/office/drawing/2014/main" id="{B71807FD-9E90-7DEA-88D5-E4FDD1BC4221}"/>
              </a:ext>
              <a:ext uri="{C183D7F6-B498-43B3-948B-1728B52AA6E4}">
                <adec:decorative xmlns:adec="http://schemas.microsoft.com/office/drawing/2017/decorative" val="1"/>
              </a:ext>
            </a:extLst>
          </p:cNvPr>
          <p:cNvSpPr>
            <a:spLocks noGrp="1"/>
          </p:cNvSpPr>
          <p:nvPr>
            <p:ph sz="quarter" idx="16" hasCustomPrompt="1"/>
          </p:nvPr>
        </p:nvSpPr>
        <p:spPr>
          <a:xfrm rot="8100000">
            <a:off x="5339334" y="4818095"/>
            <a:ext cx="487362" cy="487363"/>
          </a:xfrm>
          <a:prstGeom prst="teardrop">
            <a:avLst/>
          </a:prstGeom>
          <a:solidFill>
            <a:schemeClr val="tx2"/>
          </a:solidFill>
        </p:spPr>
        <p:txBody>
          <a:bodyPr>
            <a:noAutofit/>
          </a:bodyPr>
          <a:lstStyle>
            <a:lvl1pPr marL="0" indent="0">
              <a:buNone/>
              <a:defRPr sz="2000"/>
            </a:lvl1pPr>
          </a:lstStyle>
          <a:p>
            <a:pPr lvl="0"/>
            <a:r>
              <a:rPr lang="en-US" dirty="0"/>
              <a:t> </a:t>
            </a:r>
          </a:p>
        </p:txBody>
      </p:sp>
      <p:sp>
        <p:nvSpPr>
          <p:cNvPr id="19" name="Content Placeholder 17">
            <a:extLst>
              <a:ext uri="{FF2B5EF4-FFF2-40B4-BE49-F238E27FC236}">
                <a16:creationId xmlns:a16="http://schemas.microsoft.com/office/drawing/2014/main" id="{245F8FA9-F527-15E5-7F0A-5756954A4CF4}"/>
              </a:ext>
              <a:ext uri="{C183D7F6-B498-43B3-948B-1728B52AA6E4}">
                <adec:decorative xmlns:adec="http://schemas.microsoft.com/office/drawing/2017/decorative" val="1"/>
              </a:ext>
            </a:extLst>
          </p:cNvPr>
          <p:cNvSpPr>
            <a:spLocks noGrp="1"/>
          </p:cNvSpPr>
          <p:nvPr>
            <p:ph sz="quarter" idx="17" hasCustomPrompt="1"/>
          </p:nvPr>
        </p:nvSpPr>
        <p:spPr>
          <a:xfrm rot="8100000">
            <a:off x="8658270" y="4818095"/>
            <a:ext cx="487362" cy="487363"/>
          </a:xfrm>
          <a:prstGeom prst="teardrop">
            <a:avLst/>
          </a:prstGeom>
          <a:solidFill>
            <a:schemeClr val="accent2"/>
          </a:solidFill>
        </p:spPr>
        <p:txBody>
          <a:bodyPr>
            <a:noAutofit/>
          </a:bodyPr>
          <a:lstStyle>
            <a:lvl1pPr marL="0" indent="0">
              <a:buNone/>
              <a:defRPr sz="2000"/>
            </a:lvl1pPr>
          </a:lstStyle>
          <a:p>
            <a:pPr lvl="0"/>
            <a:r>
              <a:rPr lang="en-US" dirty="0"/>
              <a:t> </a:t>
            </a:r>
          </a:p>
        </p:txBody>
      </p:sp>
      <p:sp>
        <p:nvSpPr>
          <p:cNvPr id="2" name="Title 1">
            <a:extLst>
              <a:ext uri="{FF2B5EF4-FFF2-40B4-BE49-F238E27FC236}">
                <a16:creationId xmlns:a16="http://schemas.microsoft.com/office/drawing/2014/main" id="{095F04EF-44E5-EE75-0E99-0D74C6B23661}"/>
              </a:ext>
            </a:extLst>
          </p:cNvPr>
          <p:cNvSpPr>
            <a:spLocks noGrp="1"/>
          </p:cNvSpPr>
          <p:nvPr>
            <p:ph type="title"/>
          </p:nvPr>
        </p:nvSpPr>
        <p:spPr>
          <a:xfrm>
            <a:off x="5323840" y="365124"/>
            <a:ext cx="6257097" cy="2130552"/>
          </a:xfrm>
        </p:spPr>
        <p:txBody>
          <a:bodyPr>
            <a:normAutofit/>
          </a:bodyPr>
          <a:lstStyle>
            <a:lvl1pPr>
              <a:defRPr sz="3600"/>
            </a:lvl1pPr>
          </a:lstStyle>
          <a:p>
            <a:r>
              <a:rPr lang="en-US"/>
              <a:t>Click to edit Master title style</a:t>
            </a:r>
          </a:p>
        </p:txBody>
      </p:sp>
    </p:spTree>
    <p:extLst>
      <p:ext uri="{BB962C8B-B14F-4D97-AF65-F5344CB8AC3E}">
        <p14:creationId xmlns:p14="http://schemas.microsoft.com/office/powerpoint/2010/main" val="3339258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 Round Rock">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BAC7BEF-9F6A-BAD7-8D67-FF28F50BE1CC}"/>
              </a:ext>
              <a:ext uri="{C183D7F6-B498-43B3-948B-1728B52AA6E4}">
                <adec:decorative xmlns:adec="http://schemas.microsoft.com/office/drawing/2017/decorative" val="1"/>
              </a:ext>
            </a:extLst>
          </p:cNvPr>
          <p:cNvSpPr/>
          <p:nvPr userDrawn="1"/>
        </p:nvSpPr>
        <p:spPr>
          <a:xfrm>
            <a:off x="0" y="0"/>
            <a:ext cx="12192000" cy="176116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1A52739-9823-BA64-6141-7B902BFA9BBE}"/>
              </a:ext>
              <a:ext uri="{C183D7F6-B498-43B3-948B-1728B52AA6E4}">
                <adec:decorative xmlns:adec="http://schemas.microsoft.com/office/drawing/2017/decorative" val="1"/>
              </a:ext>
            </a:extLst>
          </p:cNvPr>
          <p:cNvPicPr>
            <a:picLocks noChangeAspect="1"/>
          </p:cNvPicPr>
          <p:nvPr/>
        </p:nvPicPr>
        <p:blipFill>
          <a:blip r:embed="rId2"/>
          <a:srcRect l="6892" r="6892"/>
          <a:stretch/>
        </p:blipFill>
        <p:spPr>
          <a:xfrm>
            <a:off x="6887688" y="352803"/>
            <a:ext cx="5304312" cy="6152394"/>
          </a:xfrm>
          <a:prstGeom prst="rect">
            <a:avLst/>
          </a:prstGeom>
        </p:spPr>
      </p:pic>
      <p:sp>
        <p:nvSpPr>
          <p:cNvPr id="2" name="Title 1">
            <a:extLst>
              <a:ext uri="{FF2B5EF4-FFF2-40B4-BE49-F238E27FC236}">
                <a16:creationId xmlns:a16="http://schemas.microsoft.com/office/drawing/2014/main" id="{8F227C82-C15D-DD91-9446-76ECE7FBB8F9}"/>
              </a:ext>
            </a:extLst>
          </p:cNvPr>
          <p:cNvSpPr>
            <a:spLocks noGrp="1"/>
          </p:cNvSpPr>
          <p:nvPr>
            <p:ph type="ctrTitle" hasCustomPrompt="1"/>
          </p:nvPr>
        </p:nvSpPr>
        <p:spPr>
          <a:xfrm>
            <a:off x="288099" y="1761167"/>
            <a:ext cx="6255205" cy="3827166"/>
          </a:xfrm>
        </p:spPr>
        <p:txBody>
          <a:bodyPr anchor="b">
            <a:normAutofit/>
          </a:bodyPr>
          <a:lstStyle>
            <a:lvl1pPr algn="l">
              <a:defRPr sz="5400" spc="150" baseline="0">
                <a:solidFill>
                  <a:schemeClr val="tx2"/>
                </a:solidFill>
              </a:defRPr>
            </a:lvl1pPr>
          </a:lstStyle>
          <a:p>
            <a:r>
              <a:rPr lang="en-US" dirty="0"/>
              <a:t>CLICK TO EDIT MASTER TITLE STYLE</a:t>
            </a:r>
          </a:p>
        </p:txBody>
      </p:sp>
      <p:sp>
        <p:nvSpPr>
          <p:cNvPr id="3" name="Subtitle 2">
            <a:extLst>
              <a:ext uri="{FF2B5EF4-FFF2-40B4-BE49-F238E27FC236}">
                <a16:creationId xmlns:a16="http://schemas.microsoft.com/office/drawing/2014/main" id="{738ACAE1-6F38-180D-B778-27F9F1207EFD}"/>
              </a:ext>
            </a:extLst>
          </p:cNvPr>
          <p:cNvSpPr>
            <a:spLocks noGrp="1"/>
          </p:cNvSpPr>
          <p:nvPr>
            <p:ph type="subTitle" idx="1" hasCustomPrompt="1"/>
          </p:nvPr>
        </p:nvSpPr>
        <p:spPr>
          <a:xfrm>
            <a:off x="288099" y="5588333"/>
            <a:ext cx="6255205" cy="671550"/>
          </a:xfrm>
        </p:spPr>
        <p:txBody>
          <a:bodyPr>
            <a:norm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text styles</a:t>
            </a:r>
          </a:p>
        </p:txBody>
      </p:sp>
      <p:pic>
        <p:nvPicPr>
          <p:cNvPr id="14" name="Picture 13">
            <a:extLst>
              <a:ext uri="{FF2B5EF4-FFF2-40B4-BE49-F238E27FC236}">
                <a16:creationId xmlns:a16="http://schemas.microsoft.com/office/drawing/2014/main" id="{317E5A2C-3673-B78E-8195-755A3FDF6DFF}"/>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13937" t="20913" r="8465"/>
          <a:stretch/>
        </p:blipFill>
        <p:spPr>
          <a:xfrm flipV="1">
            <a:off x="0" y="1740098"/>
            <a:ext cx="6887688" cy="176265"/>
          </a:xfrm>
          <a:prstGeom prst="rect">
            <a:avLst/>
          </a:prstGeom>
          <a:ln>
            <a:noFill/>
          </a:ln>
        </p:spPr>
      </p:pic>
      <p:sp>
        <p:nvSpPr>
          <p:cNvPr id="8" name="Picture Placeholder 8">
            <a:extLst>
              <a:ext uri="{FF2B5EF4-FFF2-40B4-BE49-F238E27FC236}">
                <a16:creationId xmlns:a16="http://schemas.microsoft.com/office/drawing/2014/main" id="{54B1C2B2-EEAB-7D3D-6A65-4A90FB4A6CBC}"/>
              </a:ext>
            </a:extLst>
          </p:cNvPr>
          <p:cNvSpPr>
            <a:spLocks noGrp="1"/>
          </p:cNvSpPr>
          <p:nvPr>
            <p:ph type="pic" sz="quarter" idx="13" hasCustomPrompt="1"/>
          </p:nvPr>
        </p:nvSpPr>
        <p:spPr>
          <a:xfrm>
            <a:off x="6897810" y="352803"/>
            <a:ext cx="5294190" cy="6152394"/>
          </a:xfrm>
          <a:gradFill>
            <a:gsLst>
              <a:gs pos="0">
                <a:schemeClr val="bg1">
                  <a:alpha val="0"/>
                </a:schemeClr>
              </a:gs>
              <a:gs pos="99000">
                <a:schemeClr val="bg1">
                  <a:alpha val="40000"/>
                </a:schemeClr>
              </a:gs>
            </a:gsLst>
            <a:lin ang="5400000" scaled="1"/>
          </a:gradFill>
        </p:spPr>
        <p:txBody>
          <a:bodyPr lIns="457200" tIns="457200" rIns="457200" bIns="457200" anchor="b">
            <a:normAutofit/>
          </a:bodyPr>
          <a:lstStyle>
            <a:lvl1pPr marL="0" indent="0" algn="l">
              <a:buNone/>
              <a:defRPr sz="1800">
                <a:solidFill>
                  <a:schemeClr val="tx1"/>
                </a:solidFill>
              </a:defRPr>
            </a:lvl1pPr>
          </a:lstStyle>
          <a:p>
            <a:r>
              <a:rPr lang="en-US" dirty="0"/>
              <a:t>Optional: Click the icon in the center to add a custom image. </a:t>
            </a:r>
            <a:br>
              <a:rPr lang="en-US" dirty="0"/>
            </a:br>
            <a:r>
              <a:rPr lang="en-US" dirty="0"/>
              <a:t>Be careful not to move the frame, or the placeholder image beneath may peek through.</a:t>
            </a:r>
            <a:br>
              <a:rPr lang="en-US" dirty="0"/>
            </a:br>
            <a:r>
              <a:rPr lang="en-US" dirty="0"/>
              <a:t>Delete the frame if you don’t want to customize the image.</a:t>
            </a:r>
          </a:p>
        </p:txBody>
      </p:sp>
      <p:sp>
        <p:nvSpPr>
          <p:cNvPr id="9" name="Date Placeholder 8">
            <a:extLst>
              <a:ext uri="{FF2B5EF4-FFF2-40B4-BE49-F238E27FC236}">
                <a16:creationId xmlns:a16="http://schemas.microsoft.com/office/drawing/2014/main" id="{42F367F5-BF14-328E-6ECE-9A15FA161D0E}"/>
              </a:ext>
            </a:extLst>
          </p:cNvPr>
          <p:cNvSpPr>
            <a:spLocks noGrp="1"/>
          </p:cNvSpPr>
          <p:nvPr>
            <p:ph type="dt" sz="half" idx="14"/>
          </p:nvPr>
        </p:nvSpPr>
        <p:spPr>
          <a:xfrm>
            <a:off x="608138" y="6501554"/>
            <a:ext cx="2734502" cy="365125"/>
          </a:xfrm>
        </p:spPr>
        <p:txBody>
          <a:bodyPr/>
          <a:lstStyle/>
          <a:p>
            <a:fld id="{8A60A3F5-120A-A64C-8514-4F9CB3D10376}" type="datetimeFigureOut">
              <a:rPr lang="en-US" smtClean="0"/>
              <a:pPr/>
              <a:t>8/2/2024</a:t>
            </a:fld>
            <a:endParaRPr lang="en-US"/>
          </a:p>
        </p:txBody>
      </p:sp>
      <p:sp>
        <p:nvSpPr>
          <p:cNvPr id="10" name="Footer Placeholder 9">
            <a:extLst>
              <a:ext uri="{FF2B5EF4-FFF2-40B4-BE49-F238E27FC236}">
                <a16:creationId xmlns:a16="http://schemas.microsoft.com/office/drawing/2014/main" id="{B32A1D37-F382-E28D-AE70-8E4DD87D98E6}"/>
              </a:ext>
            </a:extLst>
          </p:cNvPr>
          <p:cNvSpPr>
            <a:spLocks noGrp="1"/>
          </p:cNvSpPr>
          <p:nvPr>
            <p:ph type="ftr" sz="quarter" idx="15"/>
          </p:nvPr>
        </p:nvSpPr>
        <p:spPr>
          <a:xfrm>
            <a:off x="3499494" y="6501555"/>
            <a:ext cx="8081444" cy="365125"/>
          </a:xfrm>
        </p:spPr>
        <p:txBody>
          <a:bodyPr/>
          <a:lstStyle/>
          <a:p>
            <a:endParaRPr lang="en-US" dirty="0"/>
          </a:p>
        </p:txBody>
      </p:sp>
      <p:sp>
        <p:nvSpPr>
          <p:cNvPr id="12" name="Slide Number Placeholder 11">
            <a:extLst>
              <a:ext uri="{FF2B5EF4-FFF2-40B4-BE49-F238E27FC236}">
                <a16:creationId xmlns:a16="http://schemas.microsoft.com/office/drawing/2014/main" id="{9E036E75-B49B-1E46-42DB-8A775A86DA85}"/>
              </a:ext>
            </a:extLst>
          </p:cNvPr>
          <p:cNvSpPr>
            <a:spLocks noGrp="1"/>
          </p:cNvSpPr>
          <p:nvPr>
            <p:ph type="sldNum" sz="quarter" idx="16"/>
          </p:nvPr>
        </p:nvSpPr>
        <p:spPr>
          <a:xfrm>
            <a:off x="11737792" y="6501554"/>
            <a:ext cx="454208" cy="365125"/>
          </a:xfrm>
        </p:spPr>
        <p:txBody>
          <a:bodyPr/>
          <a:lstStyle/>
          <a:p>
            <a:fld id="{8179B124-EE6F-DB4E-A403-682A40579A9A}" type="slidenum">
              <a:rPr lang="en-US" smtClean="0"/>
              <a:pPr/>
              <a:t>‹#›</a:t>
            </a:fld>
            <a:endParaRPr lang="en-US"/>
          </a:p>
        </p:txBody>
      </p:sp>
      <p:pic>
        <p:nvPicPr>
          <p:cNvPr id="16" name="Picture 15">
            <a:extLst>
              <a:ext uri="{FF2B5EF4-FFF2-40B4-BE49-F238E27FC236}">
                <a16:creationId xmlns:a16="http://schemas.microsoft.com/office/drawing/2014/main" id="{34633B6D-7015-8E71-8D4A-674F00B4645E}"/>
              </a:ext>
            </a:extLst>
          </p:cNvPr>
          <p:cNvPicPr>
            <a:picLocks noChangeAspect="1"/>
          </p:cNvPicPr>
          <p:nvPr userDrawn="1"/>
        </p:nvPicPr>
        <p:blipFill>
          <a:blip r:embed="rId4"/>
          <a:srcRect/>
          <a:stretch/>
        </p:blipFill>
        <p:spPr>
          <a:xfrm>
            <a:off x="608138" y="424406"/>
            <a:ext cx="2409542" cy="810617"/>
          </a:xfrm>
          <a:prstGeom prst="rect">
            <a:avLst/>
          </a:prstGeom>
        </p:spPr>
      </p:pic>
    </p:spTree>
    <p:extLst>
      <p:ext uri="{BB962C8B-B14F-4D97-AF65-F5344CB8AC3E}">
        <p14:creationId xmlns:p14="http://schemas.microsoft.com/office/powerpoint/2010/main" val="1754044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4"/>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2D74978-3746-587D-DAE3-A2ED8AFCDE35}"/>
              </a:ext>
              <a:ext uri="{C183D7F6-B498-43B3-948B-1728B52AA6E4}">
                <adec:decorative xmlns:adec="http://schemas.microsoft.com/office/drawing/2017/decorative" val="1"/>
              </a:ext>
            </a:extLst>
          </p:cNvPr>
          <p:cNvPicPr>
            <a:picLocks noChangeAspect="1"/>
          </p:cNvPicPr>
          <p:nvPr/>
        </p:nvPicPr>
        <p:blipFill rotWithShape="1">
          <a:blip r:embed="rId2"/>
          <a:srcRect l="31842" t="11075" r="8996" b="11075"/>
          <a:stretch/>
        </p:blipFill>
        <p:spPr>
          <a:xfrm>
            <a:off x="-1" y="0"/>
            <a:ext cx="5211653" cy="6858000"/>
          </a:xfrm>
          <a:prstGeom prst="rect">
            <a:avLst/>
          </a:prstGeom>
        </p:spPr>
      </p:pic>
      <p:sp>
        <p:nvSpPr>
          <p:cNvPr id="2" name="Title 1">
            <a:extLst>
              <a:ext uri="{FF2B5EF4-FFF2-40B4-BE49-F238E27FC236}">
                <a16:creationId xmlns:a16="http://schemas.microsoft.com/office/drawing/2014/main" id="{FFC57A2F-F3D3-58A1-E05C-DCE9526BC25B}"/>
              </a:ext>
            </a:extLst>
          </p:cNvPr>
          <p:cNvSpPr>
            <a:spLocks noGrp="1"/>
          </p:cNvSpPr>
          <p:nvPr>
            <p:ph type="title" hasCustomPrompt="1"/>
          </p:nvPr>
        </p:nvSpPr>
        <p:spPr>
          <a:xfrm>
            <a:off x="2540000" y="365124"/>
            <a:ext cx="9040938" cy="4878010"/>
          </a:xfrm>
        </p:spPr>
        <p:txBody>
          <a:bodyPr>
            <a:normAutofit/>
          </a:bodyPr>
          <a:lstStyle>
            <a:lvl1pPr marL="9525" indent="-9525">
              <a:tabLst/>
              <a:defRPr sz="7200">
                <a:solidFill>
                  <a:schemeClr val="bg1"/>
                </a:solidFill>
              </a:defRPr>
            </a:lvl1pPr>
          </a:lstStyle>
          <a:p>
            <a:r>
              <a:rPr lang="en-US" dirty="0"/>
              <a:t>“Big Quote”</a:t>
            </a:r>
          </a:p>
        </p:txBody>
      </p:sp>
      <p:sp>
        <p:nvSpPr>
          <p:cNvPr id="12" name="Text Placeholder 11">
            <a:extLst>
              <a:ext uri="{FF2B5EF4-FFF2-40B4-BE49-F238E27FC236}">
                <a16:creationId xmlns:a16="http://schemas.microsoft.com/office/drawing/2014/main" id="{5DE1C05A-82B6-5B95-9199-C1DD646328E7}"/>
              </a:ext>
            </a:extLst>
          </p:cNvPr>
          <p:cNvSpPr>
            <a:spLocks noGrp="1"/>
          </p:cNvSpPr>
          <p:nvPr>
            <p:ph type="body" sz="quarter" idx="13" hasCustomPrompt="1"/>
          </p:nvPr>
        </p:nvSpPr>
        <p:spPr>
          <a:xfrm>
            <a:off x="3499494" y="5243134"/>
            <a:ext cx="8081319" cy="731520"/>
          </a:xfrm>
        </p:spPr>
        <p:txBody>
          <a:bodyPr>
            <a:normAutofit/>
          </a:bodyPr>
          <a:lstStyle>
            <a:lvl1pPr marL="0" indent="0" algn="l">
              <a:buNone/>
              <a:defRPr sz="1800">
                <a:solidFill>
                  <a:schemeClr val="bg1"/>
                </a:solidFill>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dirty="0"/>
              <a:t>— Quote Attribution</a:t>
            </a:r>
          </a:p>
        </p:txBody>
      </p:sp>
      <p:sp>
        <p:nvSpPr>
          <p:cNvPr id="3" name="Date Placeholder 2">
            <a:extLst>
              <a:ext uri="{FF2B5EF4-FFF2-40B4-BE49-F238E27FC236}">
                <a16:creationId xmlns:a16="http://schemas.microsoft.com/office/drawing/2014/main" id="{BD485CFC-5649-2548-DF50-3BB9208BCEE9}"/>
              </a:ext>
            </a:extLst>
          </p:cNvPr>
          <p:cNvSpPr>
            <a:spLocks noGrp="1"/>
          </p:cNvSpPr>
          <p:nvPr>
            <p:ph type="dt" sz="half" idx="10"/>
          </p:nvPr>
        </p:nvSpPr>
        <p:spPr/>
        <p:txBody>
          <a:bodyPr/>
          <a:lstStyle/>
          <a:p>
            <a:fld id="{8A60A3F5-120A-A64C-8514-4F9CB3D10376}" type="datetimeFigureOut">
              <a:rPr lang="en-US" smtClean="0"/>
              <a:pPr/>
              <a:t>8/2/2024</a:t>
            </a:fld>
            <a:endParaRPr lang="en-US"/>
          </a:p>
        </p:txBody>
      </p:sp>
      <p:sp>
        <p:nvSpPr>
          <p:cNvPr id="4" name="Footer Placeholder 3">
            <a:extLst>
              <a:ext uri="{FF2B5EF4-FFF2-40B4-BE49-F238E27FC236}">
                <a16:creationId xmlns:a16="http://schemas.microsoft.com/office/drawing/2014/main" id="{36DF3915-64D4-E43F-8D7A-84490D93980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7B48A94-C625-A08D-0F51-4AA2BEC5982D}"/>
              </a:ext>
            </a:extLst>
          </p:cNvPr>
          <p:cNvSpPr>
            <a:spLocks noGrp="1"/>
          </p:cNvSpPr>
          <p:nvPr>
            <p:ph type="sldNum" sz="quarter" idx="12"/>
          </p:nvPr>
        </p:nvSpPr>
        <p:spPr/>
        <p:txBody>
          <a:bodyPr/>
          <a:lstStyle/>
          <a:p>
            <a:fld id="{8179B124-EE6F-DB4E-A403-682A40579A9A}" type="slidenum">
              <a:rPr lang="en-US" smtClean="0"/>
              <a:pPr/>
              <a:t>‹#›</a:t>
            </a:fld>
            <a:endParaRPr lang="en-US"/>
          </a:p>
        </p:txBody>
      </p:sp>
    </p:spTree>
    <p:extLst>
      <p:ext uri="{BB962C8B-B14F-4D97-AF65-F5344CB8AC3E}">
        <p14:creationId xmlns:p14="http://schemas.microsoft.com/office/powerpoint/2010/main" val="19158861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Intro - Single">
    <p:spTree>
      <p:nvGrpSpPr>
        <p:cNvPr id="1" name=""/>
        <p:cNvGrpSpPr/>
        <p:nvPr/>
      </p:nvGrpSpPr>
      <p:grpSpPr>
        <a:xfrm>
          <a:off x="0" y="0"/>
          <a:ext cx="0" cy="0"/>
          <a:chOff x="0" y="0"/>
          <a:chExt cx="0" cy="0"/>
        </a:xfrm>
      </p:grpSpPr>
      <p:sp>
        <p:nvSpPr>
          <p:cNvPr id="6" name="Picture Placeholder 15">
            <a:extLst>
              <a:ext uri="{FF2B5EF4-FFF2-40B4-BE49-F238E27FC236}">
                <a16:creationId xmlns:a16="http://schemas.microsoft.com/office/drawing/2014/main" id="{C8A60102-E0C3-2CAF-DD93-6F80DD998D16}"/>
              </a:ext>
            </a:extLst>
          </p:cNvPr>
          <p:cNvSpPr>
            <a:spLocks noGrp="1"/>
          </p:cNvSpPr>
          <p:nvPr>
            <p:ph type="pic" sz="quarter" idx="18" hasCustomPrompt="1"/>
          </p:nvPr>
        </p:nvSpPr>
        <p:spPr>
          <a:xfrm>
            <a:off x="609600" y="1966205"/>
            <a:ext cx="2930534" cy="2925590"/>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100" b="1">
                <a:solidFill>
                  <a:schemeClr val="tx1"/>
                </a:solidFill>
              </a:defRPr>
            </a:lvl1pPr>
          </a:lstStyle>
          <a:p>
            <a:r>
              <a:rPr lang="en-US" dirty="0"/>
              <a:t>Click the icon in the center to add an image. </a:t>
            </a:r>
          </a:p>
        </p:txBody>
      </p:sp>
      <p:sp>
        <p:nvSpPr>
          <p:cNvPr id="3" name="Date Placeholder 2">
            <a:extLst>
              <a:ext uri="{FF2B5EF4-FFF2-40B4-BE49-F238E27FC236}">
                <a16:creationId xmlns:a16="http://schemas.microsoft.com/office/drawing/2014/main" id="{4FD90CC9-350C-84B2-A08C-2020302FF0DB}"/>
              </a:ext>
            </a:extLst>
          </p:cNvPr>
          <p:cNvSpPr>
            <a:spLocks noGrp="1"/>
          </p:cNvSpPr>
          <p:nvPr>
            <p:ph type="dt" sz="half" idx="10"/>
          </p:nvPr>
        </p:nvSpPr>
        <p:spPr/>
        <p:txBody>
          <a:bodyPr/>
          <a:lstStyle/>
          <a:p>
            <a:fld id="{8A60A3F5-120A-A64C-8514-4F9CB3D10376}" type="datetimeFigureOut">
              <a:rPr lang="en-US" smtClean="0"/>
              <a:pPr/>
              <a:t>8/2/2024</a:t>
            </a:fld>
            <a:endParaRPr lang="en-US"/>
          </a:p>
        </p:txBody>
      </p:sp>
      <p:sp>
        <p:nvSpPr>
          <p:cNvPr id="4" name="Footer Placeholder 3">
            <a:extLst>
              <a:ext uri="{FF2B5EF4-FFF2-40B4-BE49-F238E27FC236}">
                <a16:creationId xmlns:a16="http://schemas.microsoft.com/office/drawing/2014/main" id="{66F21260-C2F4-2B08-87FA-87B177A18E6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3C4FA84-76C0-7663-05F3-EF3F24CF8F9B}"/>
              </a:ext>
            </a:extLst>
          </p:cNvPr>
          <p:cNvSpPr>
            <a:spLocks noGrp="1"/>
          </p:cNvSpPr>
          <p:nvPr>
            <p:ph type="sldNum" sz="quarter" idx="12"/>
          </p:nvPr>
        </p:nvSpPr>
        <p:spPr/>
        <p:txBody>
          <a:bodyPr/>
          <a:lstStyle/>
          <a:p>
            <a:fld id="{8179B124-EE6F-DB4E-A403-682A40579A9A}" type="slidenum">
              <a:rPr lang="en-US" smtClean="0"/>
              <a:pPr/>
              <a:t>‹#›</a:t>
            </a:fld>
            <a:endParaRPr lang="en-US"/>
          </a:p>
        </p:txBody>
      </p:sp>
      <p:sp>
        <p:nvSpPr>
          <p:cNvPr id="7" name="Text Placeholder 14">
            <a:extLst>
              <a:ext uri="{FF2B5EF4-FFF2-40B4-BE49-F238E27FC236}">
                <a16:creationId xmlns:a16="http://schemas.microsoft.com/office/drawing/2014/main" id="{7FA30A96-9126-F34E-5619-3746E24564EE}"/>
              </a:ext>
            </a:extLst>
          </p:cNvPr>
          <p:cNvSpPr>
            <a:spLocks noGrp="1"/>
          </p:cNvSpPr>
          <p:nvPr>
            <p:ph type="body" sz="quarter" idx="19"/>
          </p:nvPr>
        </p:nvSpPr>
        <p:spPr>
          <a:xfrm>
            <a:off x="3779520" y="4033520"/>
            <a:ext cx="7801418" cy="858275"/>
          </a:xfrm>
        </p:spPr>
        <p:txBody>
          <a:bodyPr lIns="91440" rIns="91440">
            <a:normAutofit/>
          </a:bodyPr>
          <a:lstStyle>
            <a:lvl1pPr marL="0" indent="0" algn="l">
              <a:buNone/>
              <a:defRPr sz="1800">
                <a:solidFill>
                  <a:schemeClr val="tx2"/>
                </a:solidFill>
              </a:defRPr>
            </a:lvl1pPr>
          </a:lstStyle>
          <a:p>
            <a:pPr lvl="0"/>
            <a:r>
              <a:rPr lang="en-US"/>
              <a:t>Click to edit Master text styles</a:t>
            </a:r>
          </a:p>
        </p:txBody>
      </p:sp>
      <p:sp>
        <p:nvSpPr>
          <p:cNvPr id="8" name="Title 7">
            <a:extLst>
              <a:ext uri="{FF2B5EF4-FFF2-40B4-BE49-F238E27FC236}">
                <a16:creationId xmlns:a16="http://schemas.microsoft.com/office/drawing/2014/main" id="{00792357-BD60-0E76-D69A-707F22148C9B}"/>
              </a:ext>
            </a:extLst>
          </p:cNvPr>
          <p:cNvSpPr>
            <a:spLocks noGrp="1"/>
          </p:cNvSpPr>
          <p:nvPr>
            <p:ph type="title"/>
          </p:nvPr>
        </p:nvSpPr>
        <p:spPr>
          <a:xfrm>
            <a:off x="3779520" y="365125"/>
            <a:ext cx="7801418" cy="3587115"/>
          </a:xfrm>
        </p:spPr>
        <p:txBody>
          <a:bodyPr/>
          <a:lstStyle/>
          <a:p>
            <a:r>
              <a:rPr lang="en-US"/>
              <a:t>Click to edit Master title style</a:t>
            </a:r>
          </a:p>
        </p:txBody>
      </p:sp>
    </p:spTree>
    <p:extLst>
      <p:ext uri="{BB962C8B-B14F-4D97-AF65-F5344CB8AC3E}">
        <p14:creationId xmlns:p14="http://schemas.microsoft.com/office/powerpoint/2010/main" val="10087974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ntro - Small Team">
    <p:spTree>
      <p:nvGrpSpPr>
        <p:cNvPr id="1" name=""/>
        <p:cNvGrpSpPr/>
        <p:nvPr/>
      </p:nvGrpSpPr>
      <p:grpSpPr>
        <a:xfrm>
          <a:off x="0" y="0"/>
          <a:ext cx="0" cy="0"/>
          <a:chOff x="0" y="0"/>
          <a:chExt cx="0" cy="0"/>
        </a:xfrm>
      </p:grpSpPr>
      <p:sp>
        <p:nvSpPr>
          <p:cNvPr id="6" name="Picture Placeholder 15">
            <a:extLst>
              <a:ext uri="{FF2B5EF4-FFF2-40B4-BE49-F238E27FC236}">
                <a16:creationId xmlns:a16="http://schemas.microsoft.com/office/drawing/2014/main" id="{BF02EB3A-23B9-32BA-870D-285DDE5BDAF5}"/>
              </a:ext>
            </a:extLst>
          </p:cNvPr>
          <p:cNvSpPr>
            <a:spLocks noGrp="1"/>
          </p:cNvSpPr>
          <p:nvPr>
            <p:ph type="pic" sz="quarter" idx="18" hasCustomPrompt="1"/>
          </p:nvPr>
        </p:nvSpPr>
        <p:spPr>
          <a:xfrm>
            <a:off x="992756" y="1925871"/>
            <a:ext cx="1550300" cy="150312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100" b="1">
                <a:solidFill>
                  <a:schemeClr val="tx1"/>
                </a:solidFill>
              </a:defRPr>
            </a:lvl1pPr>
          </a:lstStyle>
          <a:p>
            <a:r>
              <a:rPr lang="en-US" dirty="0"/>
              <a:t>Click the icon in the center to add an image. </a:t>
            </a:r>
          </a:p>
        </p:txBody>
      </p:sp>
      <p:sp>
        <p:nvSpPr>
          <p:cNvPr id="8" name="Text Placeholder 7">
            <a:extLst>
              <a:ext uri="{FF2B5EF4-FFF2-40B4-BE49-F238E27FC236}">
                <a16:creationId xmlns:a16="http://schemas.microsoft.com/office/drawing/2014/main" id="{8497C0D0-C4FF-28F7-B32C-D05A436FAD6A}"/>
              </a:ext>
            </a:extLst>
          </p:cNvPr>
          <p:cNvSpPr>
            <a:spLocks noGrp="1"/>
          </p:cNvSpPr>
          <p:nvPr>
            <p:ph type="body" sz="quarter" idx="19" hasCustomPrompt="1"/>
          </p:nvPr>
        </p:nvSpPr>
        <p:spPr>
          <a:xfrm>
            <a:off x="2701925" y="1925871"/>
            <a:ext cx="3079115" cy="756369"/>
          </a:xfrm>
        </p:spPr>
        <p:txBody>
          <a:bodyPr anchor="b"/>
          <a:lstStyle>
            <a:lvl1pPr marL="0" indent="0">
              <a:lnSpc>
                <a:spcPct val="100000"/>
              </a:lnSpc>
              <a:buNone/>
              <a:defRPr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dirty="0"/>
              <a:t>Team Member Name</a:t>
            </a:r>
          </a:p>
        </p:txBody>
      </p:sp>
      <p:sp>
        <p:nvSpPr>
          <p:cNvPr id="9" name="Text Placeholder 7">
            <a:extLst>
              <a:ext uri="{FF2B5EF4-FFF2-40B4-BE49-F238E27FC236}">
                <a16:creationId xmlns:a16="http://schemas.microsoft.com/office/drawing/2014/main" id="{E2DAB20D-E1BC-602F-74EB-406FAE6BF48F}"/>
              </a:ext>
            </a:extLst>
          </p:cNvPr>
          <p:cNvSpPr>
            <a:spLocks noGrp="1"/>
          </p:cNvSpPr>
          <p:nvPr>
            <p:ph type="body" sz="quarter" idx="20" hasCustomPrompt="1"/>
          </p:nvPr>
        </p:nvSpPr>
        <p:spPr>
          <a:xfrm>
            <a:off x="2701925" y="2687871"/>
            <a:ext cx="3079115" cy="756369"/>
          </a:xfrm>
        </p:spPr>
        <p:txBody>
          <a:bodyPr anchor="t">
            <a:normAutofit/>
          </a:bodyPr>
          <a:lstStyle>
            <a:lvl1pPr marL="0" indent="0">
              <a:lnSpc>
                <a:spcPct val="100000"/>
              </a:lnSpc>
              <a:buNone/>
              <a:defRPr sz="16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dirty="0"/>
              <a:t>Job Title</a:t>
            </a:r>
          </a:p>
        </p:txBody>
      </p:sp>
      <p:sp>
        <p:nvSpPr>
          <p:cNvPr id="7" name="Title 6">
            <a:extLst>
              <a:ext uri="{FF2B5EF4-FFF2-40B4-BE49-F238E27FC236}">
                <a16:creationId xmlns:a16="http://schemas.microsoft.com/office/drawing/2014/main" id="{AF1AF096-8694-2FF9-6AF4-4A116C5C1628}"/>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2" name="Picture Placeholder 15">
            <a:extLst>
              <a:ext uri="{FF2B5EF4-FFF2-40B4-BE49-F238E27FC236}">
                <a16:creationId xmlns:a16="http://schemas.microsoft.com/office/drawing/2014/main" id="{D627D8A6-7B04-B85E-A128-28D84515D4C4}"/>
              </a:ext>
            </a:extLst>
          </p:cNvPr>
          <p:cNvSpPr>
            <a:spLocks noGrp="1"/>
          </p:cNvSpPr>
          <p:nvPr>
            <p:ph type="pic" sz="quarter" idx="21" hasCustomPrompt="1"/>
          </p:nvPr>
        </p:nvSpPr>
        <p:spPr>
          <a:xfrm>
            <a:off x="6410962" y="1925871"/>
            <a:ext cx="1550300" cy="1503129"/>
          </a:xfrm>
          <a:prstGeom prst="ellipse">
            <a:avLst/>
          </a:prstGeom>
          <a:blipFill>
            <a:blip r:embed="rId3"/>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100" b="1">
                <a:solidFill>
                  <a:schemeClr val="tx1"/>
                </a:solidFill>
              </a:defRPr>
            </a:lvl1pPr>
          </a:lstStyle>
          <a:p>
            <a:r>
              <a:rPr lang="en-US" dirty="0"/>
              <a:t>Click the icon in the center to add an image. </a:t>
            </a:r>
          </a:p>
        </p:txBody>
      </p:sp>
      <p:sp>
        <p:nvSpPr>
          <p:cNvPr id="19" name="Text Placeholder 7">
            <a:extLst>
              <a:ext uri="{FF2B5EF4-FFF2-40B4-BE49-F238E27FC236}">
                <a16:creationId xmlns:a16="http://schemas.microsoft.com/office/drawing/2014/main" id="{74CB46F3-5472-B0A3-6A0A-5ED604801BFC}"/>
              </a:ext>
            </a:extLst>
          </p:cNvPr>
          <p:cNvSpPr>
            <a:spLocks noGrp="1"/>
          </p:cNvSpPr>
          <p:nvPr>
            <p:ph type="body" sz="quarter" idx="22" hasCustomPrompt="1"/>
          </p:nvPr>
        </p:nvSpPr>
        <p:spPr>
          <a:xfrm>
            <a:off x="8114185" y="1925871"/>
            <a:ext cx="3079115" cy="756369"/>
          </a:xfrm>
        </p:spPr>
        <p:txBody>
          <a:bodyPr anchor="b"/>
          <a:lstStyle>
            <a:lvl1pPr marL="0" indent="0">
              <a:lnSpc>
                <a:spcPct val="100000"/>
              </a:lnSpc>
              <a:buNone/>
              <a:defRPr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dirty="0"/>
              <a:t>Team Member Name</a:t>
            </a:r>
          </a:p>
        </p:txBody>
      </p:sp>
      <p:sp>
        <p:nvSpPr>
          <p:cNvPr id="20" name="Text Placeholder 7">
            <a:extLst>
              <a:ext uri="{FF2B5EF4-FFF2-40B4-BE49-F238E27FC236}">
                <a16:creationId xmlns:a16="http://schemas.microsoft.com/office/drawing/2014/main" id="{E5B1B96F-E065-523C-352D-55E4CF7D46DF}"/>
              </a:ext>
            </a:extLst>
          </p:cNvPr>
          <p:cNvSpPr>
            <a:spLocks noGrp="1"/>
          </p:cNvSpPr>
          <p:nvPr>
            <p:ph type="body" sz="quarter" idx="23" hasCustomPrompt="1"/>
          </p:nvPr>
        </p:nvSpPr>
        <p:spPr>
          <a:xfrm>
            <a:off x="8109388" y="2687871"/>
            <a:ext cx="3079115" cy="756369"/>
          </a:xfrm>
        </p:spPr>
        <p:txBody>
          <a:bodyPr anchor="t">
            <a:normAutofit/>
          </a:bodyPr>
          <a:lstStyle>
            <a:lvl1pPr marL="0" indent="0">
              <a:lnSpc>
                <a:spcPct val="100000"/>
              </a:lnSpc>
              <a:buNone/>
              <a:defRPr sz="16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dirty="0"/>
              <a:t>Job Title</a:t>
            </a:r>
          </a:p>
        </p:txBody>
      </p:sp>
      <p:sp>
        <p:nvSpPr>
          <p:cNvPr id="21" name="Picture Placeholder 15">
            <a:extLst>
              <a:ext uri="{FF2B5EF4-FFF2-40B4-BE49-F238E27FC236}">
                <a16:creationId xmlns:a16="http://schemas.microsoft.com/office/drawing/2014/main" id="{7DC03777-7704-D178-37DC-3582A872D339}"/>
              </a:ext>
            </a:extLst>
          </p:cNvPr>
          <p:cNvSpPr>
            <a:spLocks noGrp="1"/>
          </p:cNvSpPr>
          <p:nvPr>
            <p:ph type="pic" sz="quarter" idx="24" hasCustomPrompt="1"/>
          </p:nvPr>
        </p:nvSpPr>
        <p:spPr>
          <a:xfrm>
            <a:off x="998703" y="4038876"/>
            <a:ext cx="1550300" cy="1503129"/>
          </a:xfrm>
          <a:prstGeom prst="ellipse">
            <a:avLst/>
          </a:prstGeom>
          <a:blipFill>
            <a:blip r:embed="rId4"/>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100" b="1">
                <a:solidFill>
                  <a:schemeClr val="tx1"/>
                </a:solidFill>
              </a:defRPr>
            </a:lvl1pPr>
          </a:lstStyle>
          <a:p>
            <a:r>
              <a:rPr lang="en-US" dirty="0"/>
              <a:t>Click the icon in the center to add an image. </a:t>
            </a:r>
          </a:p>
        </p:txBody>
      </p:sp>
      <p:sp>
        <p:nvSpPr>
          <p:cNvPr id="22" name="Text Placeholder 7">
            <a:extLst>
              <a:ext uri="{FF2B5EF4-FFF2-40B4-BE49-F238E27FC236}">
                <a16:creationId xmlns:a16="http://schemas.microsoft.com/office/drawing/2014/main" id="{D395548C-27A6-47D9-8AED-C6BDE863835C}"/>
              </a:ext>
            </a:extLst>
          </p:cNvPr>
          <p:cNvSpPr>
            <a:spLocks noGrp="1"/>
          </p:cNvSpPr>
          <p:nvPr>
            <p:ph type="body" sz="quarter" idx="25" hasCustomPrompt="1"/>
          </p:nvPr>
        </p:nvSpPr>
        <p:spPr>
          <a:xfrm>
            <a:off x="2701925" y="4038876"/>
            <a:ext cx="3079115" cy="756369"/>
          </a:xfrm>
        </p:spPr>
        <p:txBody>
          <a:bodyPr anchor="b"/>
          <a:lstStyle>
            <a:lvl1pPr marL="0" indent="0">
              <a:lnSpc>
                <a:spcPct val="100000"/>
              </a:lnSpc>
              <a:buNone/>
              <a:defRPr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dirty="0"/>
              <a:t>Team Member Name</a:t>
            </a:r>
          </a:p>
        </p:txBody>
      </p:sp>
      <p:sp>
        <p:nvSpPr>
          <p:cNvPr id="23" name="Text Placeholder 7">
            <a:extLst>
              <a:ext uri="{FF2B5EF4-FFF2-40B4-BE49-F238E27FC236}">
                <a16:creationId xmlns:a16="http://schemas.microsoft.com/office/drawing/2014/main" id="{A949499E-6A82-B840-BD12-3C9DCE4C4387}"/>
              </a:ext>
            </a:extLst>
          </p:cNvPr>
          <p:cNvSpPr>
            <a:spLocks noGrp="1"/>
          </p:cNvSpPr>
          <p:nvPr>
            <p:ph type="body" sz="quarter" idx="26" hasCustomPrompt="1"/>
          </p:nvPr>
        </p:nvSpPr>
        <p:spPr>
          <a:xfrm>
            <a:off x="2701924" y="4813828"/>
            <a:ext cx="3079115" cy="756369"/>
          </a:xfrm>
        </p:spPr>
        <p:txBody>
          <a:bodyPr anchor="t">
            <a:normAutofit/>
          </a:bodyPr>
          <a:lstStyle>
            <a:lvl1pPr marL="0" indent="0">
              <a:lnSpc>
                <a:spcPct val="100000"/>
              </a:lnSpc>
              <a:buNone/>
              <a:defRPr sz="16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dirty="0"/>
              <a:t>Job Title</a:t>
            </a:r>
          </a:p>
        </p:txBody>
      </p:sp>
      <p:sp>
        <p:nvSpPr>
          <p:cNvPr id="24" name="Picture Placeholder 15">
            <a:extLst>
              <a:ext uri="{FF2B5EF4-FFF2-40B4-BE49-F238E27FC236}">
                <a16:creationId xmlns:a16="http://schemas.microsoft.com/office/drawing/2014/main" id="{4383F6E8-8C37-2336-DF18-48E62D725189}"/>
              </a:ext>
            </a:extLst>
          </p:cNvPr>
          <p:cNvSpPr>
            <a:spLocks noGrp="1"/>
          </p:cNvSpPr>
          <p:nvPr>
            <p:ph type="pic" sz="quarter" idx="27" hasCustomPrompt="1"/>
          </p:nvPr>
        </p:nvSpPr>
        <p:spPr>
          <a:xfrm>
            <a:off x="6410962" y="4038876"/>
            <a:ext cx="1550300" cy="1503129"/>
          </a:xfrm>
          <a:prstGeom prst="ellipse">
            <a:avLst/>
          </a:prstGeom>
          <a:blipFill>
            <a:blip r:embed="rId5"/>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100" b="1">
                <a:solidFill>
                  <a:schemeClr val="tx1"/>
                </a:solidFill>
              </a:defRPr>
            </a:lvl1pPr>
          </a:lstStyle>
          <a:p>
            <a:r>
              <a:rPr lang="en-US" dirty="0"/>
              <a:t>Click the icon in the center to add an image. </a:t>
            </a:r>
          </a:p>
        </p:txBody>
      </p:sp>
      <p:sp>
        <p:nvSpPr>
          <p:cNvPr id="25" name="Text Placeholder 7">
            <a:extLst>
              <a:ext uri="{FF2B5EF4-FFF2-40B4-BE49-F238E27FC236}">
                <a16:creationId xmlns:a16="http://schemas.microsoft.com/office/drawing/2014/main" id="{4881F187-B4FF-43C2-5175-889A399B4D5D}"/>
              </a:ext>
            </a:extLst>
          </p:cNvPr>
          <p:cNvSpPr>
            <a:spLocks noGrp="1"/>
          </p:cNvSpPr>
          <p:nvPr>
            <p:ph type="body" sz="quarter" idx="28" hasCustomPrompt="1"/>
          </p:nvPr>
        </p:nvSpPr>
        <p:spPr>
          <a:xfrm>
            <a:off x="8114184" y="4038876"/>
            <a:ext cx="3079115" cy="756369"/>
          </a:xfrm>
        </p:spPr>
        <p:txBody>
          <a:bodyPr anchor="b"/>
          <a:lstStyle>
            <a:lvl1pPr marL="0" indent="0">
              <a:lnSpc>
                <a:spcPct val="100000"/>
              </a:lnSpc>
              <a:buNone/>
              <a:defRPr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dirty="0"/>
              <a:t>Team Member Name</a:t>
            </a:r>
          </a:p>
        </p:txBody>
      </p:sp>
      <p:sp>
        <p:nvSpPr>
          <p:cNvPr id="26" name="Text Placeholder 7">
            <a:extLst>
              <a:ext uri="{FF2B5EF4-FFF2-40B4-BE49-F238E27FC236}">
                <a16:creationId xmlns:a16="http://schemas.microsoft.com/office/drawing/2014/main" id="{CF60C375-26A2-2324-242A-47183AE31DA6}"/>
              </a:ext>
            </a:extLst>
          </p:cNvPr>
          <p:cNvSpPr>
            <a:spLocks noGrp="1"/>
          </p:cNvSpPr>
          <p:nvPr>
            <p:ph type="body" sz="quarter" idx="29" hasCustomPrompt="1"/>
          </p:nvPr>
        </p:nvSpPr>
        <p:spPr>
          <a:xfrm>
            <a:off x="8114183" y="4813828"/>
            <a:ext cx="3079115" cy="756369"/>
          </a:xfrm>
        </p:spPr>
        <p:txBody>
          <a:bodyPr anchor="t">
            <a:normAutofit/>
          </a:bodyPr>
          <a:lstStyle>
            <a:lvl1pPr marL="0" indent="0">
              <a:lnSpc>
                <a:spcPct val="100000"/>
              </a:lnSpc>
              <a:buNone/>
              <a:defRPr sz="16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dirty="0"/>
              <a:t>Job Title</a:t>
            </a:r>
          </a:p>
        </p:txBody>
      </p:sp>
      <p:sp>
        <p:nvSpPr>
          <p:cNvPr id="27" name="Date Placeholder 26">
            <a:extLst>
              <a:ext uri="{FF2B5EF4-FFF2-40B4-BE49-F238E27FC236}">
                <a16:creationId xmlns:a16="http://schemas.microsoft.com/office/drawing/2014/main" id="{E378FE8F-B75D-C1B9-3A83-4697F18FAF43}"/>
              </a:ext>
            </a:extLst>
          </p:cNvPr>
          <p:cNvSpPr>
            <a:spLocks noGrp="1"/>
          </p:cNvSpPr>
          <p:nvPr>
            <p:ph type="dt" sz="half" idx="30"/>
          </p:nvPr>
        </p:nvSpPr>
        <p:spPr/>
        <p:txBody>
          <a:bodyPr/>
          <a:lstStyle/>
          <a:p>
            <a:fld id="{8A60A3F5-120A-A64C-8514-4F9CB3D10376}" type="datetimeFigureOut">
              <a:rPr lang="en-US" smtClean="0"/>
              <a:pPr/>
              <a:t>8/2/2024</a:t>
            </a:fld>
            <a:endParaRPr lang="en-US"/>
          </a:p>
        </p:txBody>
      </p:sp>
      <p:sp>
        <p:nvSpPr>
          <p:cNvPr id="28" name="Footer Placeholder 27">
            <a:extLst>
              <a:ext uri="{FF2B5EF4-FFF2-40B4-BE49-F238E27FC236}">
                <a16:creationId xmlns:a16="http://schemas.microsoft.com/office/drawing/2014/main" id="{E7ECF536-05DB-561F-40E6-C7E00AD182B6}"/>
              </a:ext>
            </a:extLst>
          </p:cNvPr>
          <p:cNvSpPr>
            <a:spLocks noGrp="1"/>
          </p:cNvSpPr>
          <p:nvPr>
            <p:ph type="ftr" sz="quarter" idx="31"/>
          </p:nvPr>
        </p:nvSpPr>
        <p:spPr/>
        <p:txBody>
          <a:bodyPr/>
          <a:lstStyle/>
          <a:p>
            <a:endParaRPr lang="en-US" dirty="0"/>
          </a:p>
        </p:txBody>
      </p:sp>
      <p:sp>
        <p:nvSpPr>
          <p:cNvPr id="29" name="Slide Number Placeholder 28">
            <a:extLst>
              <a:ext uri="{FF2B5EF4-FFF2-40B4-BE49-F238E27FC236}">
                <a16:creationId xmlns:a16="http://schemas.microsoft.com/office/drawing/2014/main" id="{57563909-4C31-3487-7E06-17E39D3FE010}"/>
              </a:ext>
            </a:extLst>
          </p:cNvPr>
          <p:cNvSpPr>
            <a:spLocks noGrp="1"/>
          </p:cNvSpPr>
          <p:nvPr>
            <p:ph type="sldNum" sz="quarter" idx="32"/>
          </p:nvPr>
        </p:nvSpPr>
        <p:spPr/>
        <p:txBody>
          <a:bodyPr/>
          <a:lstStyle/>
          <a:p>
            <a:fld id="{8179B124-EE6F-DB4E-A403-682A40579A9A}" type="slidenum">
              <a:rPr lang="en-US" smtClean="0"/>
              <a:pPr/>
              <a:t>‹#›</a:t>
            </a:fld>
            <a:endParaRPr lang="en-US"/>
          </a:p>
        </p:txBody>
      </p:sp>
    </p:spTree>
    <p:extLst>
      <p:ext uri="{BB962C8B-B14F-4D97-AF65-F5344CB8AC3E}">
        <p14:creationId xmlns:p14="http://schemas.microsoft.com/office/powerpoint/2010/main" val="24808995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ntro - Large Team">
    <p:spTree>
      <p:nvGrpSpPr>
        <p:cNvPr id="1" name=""/>
        <p:cNvGrpSpPr/>
        <p:nvPr/>
      </p:nvGrpSpPr>
      <p:grpSpPr>
        <a:xfrm>
          <a:off x="0" y="0"/>
          <a:ext cx="0" cy="0"/>
          <a:chOff x="0" y="0"/>
          <a:chExt cx="0" cy="0"/>
        </a:xfrm>
      </p:grpSpPr>
      <p:sp>
        <p:nvSpPr>
          <p:cNvPr id="6" name="Picture Placeholder 15">
            <a:extLst>
              <a:ext uri="{FF2B5EF4-FFF2-40B4-BE49-F238E27FC236}">
                <a16:creationId xmlns:a16="http://schemas.microsoft.com/office/drawing/2014/main" id="{BF02EB3A-23B9-32BA-870D-285DDE5BDAF5}"/>
              </a:ext>
            </a:extLst>
          </p:cNvPr>
          <p:cNvSpPr>
            <a:spLocks noGrp="1"/>
          </p:cNvSpPr>
          <p:nvPr>
            <p:ph type="pic" sz="quarter" idx="18" hasCustomPrompt="1"/>
          </p:nvPr>
        </p:nvSpPr>
        <p:spPr>
          <a:xfrm>
            <a:off x="956376" y="1896429"/>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bg1"/>
                </a:solidFill>
              </a:defRPr>
            </a:lvl1pPr>
          </a:lstStyle>
          <a:p>
            <a:r>
              <a:rPr lang="en-US" dirty="0"/>
              <a:t>Click the icon in the center to add an image. </a:t>
            </a:r>
          </a:p>
        </p:txBody>
      </p:sp>
      <p:sp>
        <p:nvSpPr>
          <p:cNvPr id="8" name="Text Placeholder 7">
            <a:extLst>
              <a:ext uri="{FF2B5EF4-FFF2-40B4-BE49-F238E27FC236}">
                <a16:creationId xmlns:a16="http://schemas.microsoft.com/office/drawing/2014/main" id="{8497C0D0-C4FF-28F7-B32C-D05A436FAD6A}"/>
              </a:ext>
            </a:extLst>
          </p:cNvPr>
          <p:cNvSpPr>
            <a:spLocks noGrp="1"/>
          </p:cNvSpPr>
          <p:nvPr>
            <p:ph type="body" sz="quarter" idx="19" hasCustomPrompt="1"/>
          </p:nvPr>
        </p:nvSpPr>
        <p:spPr>
          <a:xfrm>
            <a:off x="669290" y="3030495"/>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dirty="0"/>
              <a:t>Team Member Name</a:t>
            </a:r>
          </a:p>
        </p:txBody>
      </p:sp>
      <p:sp>
        <p:nvSpPr>
          <p:cNvPr id="9" name="Text Placeholder 7">
            <a:extLst>
              <a:ext uri="{FF2B5EF4-FFF2-40B4-BE49-F238E27FC236}">
                <a16:creationId xmlns:a16="http://schemas.microsoft.com/office/drawing/2014/main" id="{E2DAB20D-E1BC-602F-74EB-406FAE6BF48F}"/>
              </a:ext>
            </a:extLst>
          </p:cNvPr>
          <p:cNvSpPr>
            <a:spLocks noGrp="1"/>
          </p:cNvSpPr>
          <p:nvPr>
            <p:ph type="body" sz="quarter" idx="20" hasCustomPrompt="1"/>
          </p:nvPr>
        </p:nvSpPr>
        <p:spPr>
          <a:xfrm>
            <a:off x="669290" y="3589294"/>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dirty="0"/>
              <a:t>Job Title</a:t>
            </a:r>
          </a:p>
        </p:txBody>
      </p:sp>
      <p:sp>
        <p:nvSpPr>
          <p:cNvPr id="10" name="Date Placeholder 9">
            <a:extLst>
              <a:ext uri="{FF2B5EF4-FFF2-40B4-BE49-F238E27FC236}">
                <a16:creationId xmlns:a16="http://schemas.microsoft.com/office/drawing/2014/main" id="{C63DAE3C-8C04-E590-C566-50FED320BBE5}"/>
              </a:ext>
            </a:extLst>
          </p:cNvPr>
          <p:cNvSpPr>
            <a:spLocks noGrp="1"/>
          </p:cNvSpPr>
          <p:nvPr>
            <p:ph type="dt" sz="half" idx="45"/>
          </p:nvPr>
        </p:nvSpPr>
        <p:spPr/>
        <p:txBody>
          <a:bodyPr/>
          <a:lstStyle/>
          <a:p>
            <a:fld id="{8A60A3F5-120A-A64C-8514-4F9CB3D10376}" type="datetimeFigureOut">
              <a:rPr lang="en-US" smtClean="0"/>
              <a:pPr/>
              <a:t>8/2/2024</a:t>
            </a:fld>
            <a:endParaRPr lang="en-US"/>
          </a:p>
        </p:txBody>
      </p:sp>
      <p:sp>
        <p:nvSpPr>
          <p:cNvPr id="11" name="Footer Placeholder 10">
            <a:extLst>
              <a:ext uri="{FF2B5EF4-FFF2-40B4-BE49-F238E27FC236}">
                <a16:creationId xmlns:a16="http://schemas.microsoft.com/office/drawing/2014/main" id="{6DDFF0B5-D313-01EB-95D7-1867B11C12F7}"/>
              </a:ext>
            </a:extLst>
          </p:cNvPr>
          <p:cNvSpPr>
            <a:spLocks noGrp="1"/>
          </p:cNvSpPr>
          <p:nvPr>
            <p:ph type="ftr" sz="quarter" idx="46"/>
          </p:nvPr>
        </p:nvSpPr>
        <p:spPr/>
        <p:txBody>
          <a:bodyPr/>
          <a:lstStyle/>
          <a:p>
            <a:endParaRPr lang="en-US" dirty="0"/>
          </a:p>
        </p:txBody>
      </p:sp>
      <p:sp>
        <p:nvSpPr>
          <p:cNvPr id="12" name="Slide Number Placeholder 11">
            <a:extLst>
              <a:ext uri="{FF2B5EF4-FFF2-40B4-BE49-F238E27FC236}">
                <a16:creationId xmlns:a16="http://schemas.microsoft.com/office/drawing/2014/main" id="{50756AA2-62C9-7F57-DA88-BBC0B39FA7A6}"/>
              </a:ext>
            </a:extLst>
          </p:cNvPr>
          <p:cNvSpPr>
            <a:spLocks noGrp="1"/>
          </p:cNvSpPr>
          <p:nvPr>
            <p:ph type="sldNum" sz="quarter" idx="47"/>
          </p:nvPr>
        </p:nvSpPr>
        <p:spPr/>
        <p:txBody>
          <a:bodyPr/>
          <a:lstStyle/>
          <a:p>
            <a:fld id="{8179B124-EE6F-DB4E-A403-682A40579A9A}" type="slidenum">
              <a:rPr lang="en-US" smtClean="0"/>
              <a:pPr/>
              <a:t>‹#›</a:t>
            </a:fld>
            <a:endParaRPr lang="en-US"/>
          </a:p>
        </p:txBody>
      </p:sp>
      <p:sp>
        <p:nvSpPr>
          <p:cNvPr id="3" name="Title 2">
            <a:extLst>
              <a:ext uri="{FF2B5EF4-FFF2-40B4-BE49-F238E27FC236}">
                <a16:creationId xmlns:a16="http://schemas.microsoft.com/office/drawing/2014/main" id="{22583B16-E77C-E3B5-C2C8-1C80468C3E07}"/>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2" name="Picture Placeholder 15">
            <a:extLst>
              <a:ext uri="{FF2B5EF4-FFF2-40B4-BE49-F238E27FC236}">
                <a16:creationId xmlns:a16="http://schemas.microsoft.com/office/drawing/2014/main" id="{C256B669-B5E8-5178-13F9-EC0C31B23868}"/>
              </a:ext>
            </a:extLst>
          </p:cNvPr>
          <p:cNvSpPr>
            <a:spLocks noGrp="1"/>
          </p:cNvSpPr>
          <p:nvPr>
            <p:ph type="pic" sz="quarter" idx="48" hasCustomPrompt="1"/>
          </p:nvPr>
        </p:nvSpPr>
        <p:spPr>
          <a:xfrm>
            <a:off x="3165026" y="1896429"/>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bg1"/>
                </a:solidFill>
              </a:defRPr>
            </a:lvl1pPr>
          </a:lstStyle>
          <a:p>
            <a:r>
              <a:rPr lang="en-US" dirty="0"/>
              <a:t>Click the icon in the center to add an image. </a:t>
            </a:r>
          </a:p>
        </p:txBody>
      </p:sp>
      <p:sp>
        <p:nvSpPr>
          <p:cNvPr id="4" name="Text Placeholder 7">
            <a:extLst>
              <a:ext uri="{FF2B5EF4-FFF2-40B4-BE49-F238E27FC236}">
                <a16:creationId xmlns:a16="http://schemas.microsoft.com/office/drawing/2014/main" id="{D5D214F9-EF00-022B-497B-827DEED25C40}"/>
              </a:ext>
            </a:extLst>
          </p:cNvPr>
          <p:cNvSpPr>
            <a:spLocks noGrp="1"/>
          </p:cNvSpPr>
          <p:nvPr>
            <p:ph type="body" sz="quarter" idx="49" hasCustomPrompt="1"/>
          </p:nvPr>
        </p:nvSpPr>
        <p:spPr>
          <a:xfrm>
            <a:off x="2881455" y="3030495"/>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dirty="0"/>
              <a:t>Team Member Name</a:t>
            </a:r>
          </a:p>
        </p:txBody>
      </p:sp>
      <p:sp>
        <p:nvSpPr>
          <p:cNvPr id="5" name="Text Placeholder 7">
            <a:extLst>
              <a:ext uri="{FF2B5EF4-FFF2-40B4-BE49-F238E27FC236}">
                <a16:creationId xmlns:a16="http://schemas.microsoft.com/office/drawing/2014/main" id="{7A778E8C-AC17-3CB4-8993-D286841B8CD4}"/>
              </a:ext>
            </a:extLst>
          </p:cNvPr>
          <p:cNvSpPr>
            <a:spLocks noGrp="1"/>
          </p:cNvSpPr>
          <p:nvPr>
            <p:ph type="body" sz="quarter" idx="50" hasCustomPrompt="1"/>
          </p:nvPr>
        </p:nvSpPr>
        <p:spPr>
          <a:xfrm>
            <a:off x="2881455" y="3589294"/>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dirty="0"/>
              <a:t>Job Title</a:t>
            </a:r>
          </a:p>
        </p:txBody>
      </p:sp>
      <p:sp>
        <p:nvSpPr>
          <p:cNvPr id="16" name="Picture Placeholder 15">
            <a:extLst>
              <a:ext uri="{FF2B5EF4-FFF2-40B4-BE49-F238E27FC236}">
                <a16:creationId xmlns:a16="http://schemas.microsoft.com/office/drawing/2014/main" id="{8A687A43-E4A4-BE96-0B21-52D6A3D651E1}"/>
              </a:ext>
            </a:extLst>
          </p:cNvPr>
          <p:cNvSpPr>
            <a:spLocks noGrp="1"/>
          </p:cNvSpPr>
          <p:nvPr>
            <p:ph type="pic" sz="quarter" idx="54" hasCustomPrompt="1"/>
          </p:nvPr>
        </p:nvSpPr>
        <p:spPr>
          <a:xfrm>
            <a:off x="5373676" y="1896429"/>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bg1"/>
                </a:solidFill>
              </a:defRPr>
            </a:lvl1pPr>
          </a:lstStyle>
          <a:p>
            <a:r>
              <a:rPr lang="en-US" dirty="0"/>
              <a:t>Click the icon in the center to add an image. </a:t>
            </a:r>
          </a:p>
        </p:txBody>
      </p:sp>
      <p:sp>
        <p:nvSpPr>
          <p:cNvPr id="17" name="Text Placeholder 7">
            <a:extLst>
              <a:ext uri="{FF2B5EF4-FFF2-40B4-BE49-F238E27FC236}">
                <a16:creationId xmlns:a16="http://schemas.microsoft.com/office/drawing/2014/main" id="{AB008B4D-329C-4EE9-5597-FDA6C09075B4}"/>
              </a:ext>
            </a:extLst>
          </p:cNvPr>
          <p:cNvSpPr>
            <a:spLocks noGrp="1"/>
          </p:cNvSpPr>
          <p:nvPr>
            <p:ph type="body" sz="quarter" idx="55" hasCustomPrompt="1"/>
          </p:nvPr>
        </p:nvSpPr>
        <p:spPr>
          <a:xfrm>
            <a:off x="5093620" y="3030495"/>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dirty="0"/>
              <a:t>Team Member Name</a:t>
            </a:r>
          </a:p>
        </p:txBody>
      </p:sp>
      <p:sp>
        <p:nvSpPr>
          <p:cNvPr id="18" name="Text Placeholder 7">
            <a:extLst>
              <a:ext uri="{FF2B5EF4-FFF2-40B4-BE49-F238E27FC236}">
                <a16:creationId xmlns:a16="http://schemas.microsoft.com/office/drawing/2014/main" id="{E0410AAA-6D3C-20B2-E079-3B180A00AA70}"/>
              </a:ext>
            </a:extLst>
          </p:cNvPr>
          <p:cNvSpPr>
            <a:spLocks noGrp="1"/>
          </p:cNvSpPr>
          <p:nvPr>
            <p:ph type="body" sz="quarter" idx="56" hasCustomPrompt="1"/>
          </p:nvPr>
        </p:nvSpPr>
        <p:spPr>
          <a:xfrm>
            <a:off x="5093620" y="3589294"/>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dirty="0"/>
              <a:t>Job Title</a:t>
            </a:r>
          </a:p>
        </p:txBody>
      </p:sp>
      <p:sp>
        <p:nvSpPr>
          <p:cNvPr id="45" name="Picture Placeholder 15">
            <a:extLst>
              <a:ext uri="{FF2B5EF4-FFF2-40B4-BE49-F238E27FC236}">
                <a16:creationId xmlns:a16="http://schemas.microsoft.com/office/drawing/2014/main" id="{60B529B9-0FFD-A486-CADE-6D7CC15BDC4E}"/>
              </a:ext>
            </a:extLst>
          </p:cNvPr>
          <p:cNvSpPr>
            <a:spLocks noGrp="1"/>
          </p:cNvSpPr>
          <p:nvPr>
            <p:ph type="pic" sz="quarter" idx="60" hasCustomPrompt="1"/>
          </p:nvPr>
        </p:nvSpPr>
        <p:spPr>
          <a:xfrm>
            <a:off x="7582326" y="1896429"/>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bg1"/>
                </a:solidFill>
              </a:defRPr>
            </a:lvl1pPr>
          </a:lstStyle>
          <a:p>
            <a:r>
              <a:rPr lang="en-US" dirty="0"/>
              <a:t>Click the icon in the center to add an image. </a:t>
            </a:r>
          </a:p>
        </p:txBody>
      </p:sp>
      <p:sp>
        <p:nvSpPr>
          <p:cNvPr id="46" name="Text Placeholder 7">
            <a:extLst>
              <a:ext uri="{FF2B5EF4-FFF2-40B4-BE49-F238E27FC236}">
                <a16:creationId xmlns:a16="http://schemas.microsoft.com/office/drawing/2014/main" id="{2E30E1C2-6935-DE8B-7501-BB142BC9BB57}"/>
              </a:ext>
            </a:extLst>
          </p:cNvPr>
          <p:cNvSpPr>
            <a:spLocks noGrp="1"/>
          </p:cNvSpPr>
          <p:nvPr>
            <p:ph type="body" sz="quarter" idx="61" hasCustomPrompt="1"/>
          </p:nvPr>
        </p:nvSpPr>
        <p:spPr>
          <a:xfrm>
            <a:off x="7305785" y="3030495"/>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dirty="0"/>
              <a:t>Team Member Name</a:t>
            </a:r>
          </a:p>
        </p:txBody>
      </p:sp>
      <p:sp>
        <p:nvSpPr>
          <p:cNvPr id="47" name="Text Placeholder 7">
            <a:extLst>
              <a:ext uri="{FF2B5EF4-FFF2-40B4-BE49-F238E27FC236}">
                <a16:creationId xmlns:a16="http://schemas.microsoft.com/office/drawing/2014/main" id="{0937DD7B-69F0-326D-469B-778793254029}"/>
              </a:ext>
            </a:extLst>
          </p:cNvPr>
          <p:cNvSpPr>
            <a:spLocks noGrp="1"/>
          </p:cNvSpPr>
          <p:nvPr>
            <p:ph type="body" sz="quarter" idx="62" hasCustomPrompt="1"/>
          </p:nvPr>
        </p:nvSpPr>
        <p:spPr>
          <a:xfrm>
            <a:off x="7305785" y="3589294"/>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dirty="0"/>
              <a:t>Job Title</a:t>
            </a:r>
          </a:p>
        </p:txBody>
      </p:sp>
      <p:sp>
        <p:nvSpPr>
          <p:cNvPr id="51" name="Picture Placeholder 15">
            <a:extLst>
              <a:ext uri="{FF2B5EF4-FFF2-40B4-BE49-F238E27FC236}">
                <a16:creationId xmlns:a16="http://schemas.microsoft.com/office/drawing/2014/main" id="{692240BA-D864-33C3-60EB-4AF507DC349B}"/>
              </a:ext>
            </a:extLst>
          </p:cNvPr>
          <p:cNvSpPr>
            <a:spLocks noGrp="1"/>
          </p:cNvSpPr>
          <p:nvPr>
            <p:ph type="pic" sz="quarter" idx="66" hasCustomPrompt="1"/>
          </p:nvPr>
        </p:nvSpPr>
        <p:spPr>
          <a:xfrm>
            <a:off x="9790976" y="1896429"/>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bg1"/>
                </a:solidFill>
              </a:defRPr>
            </a:lvl1pPr>
          </a:lstStyle>
          <a:p>
            <a:r>
              <a:rPr lang="en-US" dirty="0"/>
              <a:t>Click the icon in the center to add an image. </a:t>
            </a:r>
          </a:p>
        </p:txBody>
      </p:sp>
      <p:sp>
        <p:nvSpPr>
          <p:cNvPr id="52" name="Text Placeholder 7">
            <a:extLst>
              <a:ext uri="{FF2B5EF4-FFF2-40B4-BE49-F238E27FC236}">
                <a16:creationId xmlns:a16="http://schemas.microsoft.com/office/drawing/2014/main" id="{689F8EC7-6902-6B75-1E02-29E83A2E86F1}"/>
              </a:ext>
            </a:extLst>
          </p:cNvPr>
          <p:cNvSpPr>
            <a:spLocks noGrp="1"/>
          </p:cNvSpPr>
          <p:nvPr>
            <p:ph type="body" sz="quarter" idx="67" hasCustomPrompt="1"/>
          </p:nvPr>
        </p:nvSpPr>
        <p:spPr>
          <a:xfrm>
            <a:off x="9517949" y="3030495"/>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dirty="0"/>
              <a:t>Team Member Name</a:t>
            </a:r>
          </a:p>
        </p:txBody>
      </p:sp>
      <p:sp>
        <p:nvSpPr>
          <p:cNvPr id="53" name="Text Placeholder 7">
            <a:extLst>
              <a:ext uri="{FF2B5EF4-FFF2-40B4-BE49-F238E27FC236}">
                <a16:creationId xmlns:a16="http://schemas.microsoft.com/office/drawing/2014/main" id="{A0F00252-5861-93C1-B751-2B31D0C0FDFD}"/>
              </a:ext>
            </a:extLst>
          </p:cNvPr>
          <p:cNvSpPr>
            <a:spLocks noGrp="1"/>
          </p:cNvSpPr>
          <p:nvPr>
            <p:ph type="body" sz="quarter" idx="68" hasCustomPrompt="1"/>
          </p:nvPr>
        </p:nvSpPr>
        <p:spPr>
          <a:xfrm>
            <a:off x="9517949" y="3589294"/>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dirty="0"/>
              <a:t>Job Title</a:t>
            </a:r>
          </a:p>
        </p:txBody>
      </p:sp>
      <p:sp>
        <p:nvSpPr>
          <p:cNvPr id="66" name="Picture Placeholder 15">
            <a:extLst>
              <a:ext uri="{FF2B5EF4-FFF2-40B4-BE49-F238E27FC236}">
                <a16:creationId xmlns:a16="http://schemas.microsoft.com/office/drawing/2014/main" id="{08D3EE5E-CDB5-1AD1-6AB3-B7A44FF27F6D}"/>
              </a:ext>
            </a:extLst>
          </p:cNvPr>
          <p:cNvSpPr>
            <a:spLocks noGrp="1"/>
          </p:cNvSpPr>
          <p:nvPr>
            <p:ph type="pic" sz="quarter" idx="69" hasCustomPrompt="1"/>
          </p:nvPr>
        </p:nvSpPr>
        <p:spPr>
          <a:xfrm>
            <a:off x="2060701" y="3854964"/>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bg1"/>
                </a:solidFill>
              </a:defRPr>
            </a:lvl1pPr>
          </a:lstStyle>
          <a:p>
            <a:r>
              <a:rPr lang="en-US" dirty="0"/>
              <a:t>Click the icon in the center to add an image. </a:t>
            </a:r>
          </a:p>
        </p:txBody>
      </p:sp>
      <p:sp>
        <p:nvSpPr>
          <p:cNvPr id="67" name="Text Placeholder 7">
            <a:extLst>
              <a:ext uri="{FF2B5EF4-FFF2-40B4-BE49-F238E27FC236}">
                <a16:creationId xmlns:a16="http://schemas.microsoft.com/office/drawing/2014/main" id="{61A80C66-F281-4FD8-DE5F-4A4EF80366A7}"/>
              </a:ext>
            </a:extLst>
          </p:cNvPr>
          <p:cNvSpPr>
            <a:spLocks noGrp="1"/>
          </p:cNvSpPr>
          <p:nvPr>
            <p:ph type="body" sz="quarter" idx="70" hasCustomPrompt="1"/>
          </p:nvPr>
        </p:nvSpPr>
        <p:spPr>
          <a:xfrm>
            <a:off x="1775373" y="4989030"/>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dirty="0"/>
              <a:t>Team Member Name</a:t>
            </a:r>
          </a:p>
        </p:txBody>
      </p:sp>
      <p:sp>
        <p:nvSpPr>
          <p:cNvPr id="68" name="Text Placeholder 7">
            <a:extLst>
              <a:ext uri="{FF2B5EF4-FFF2-40B4-BE49-F238E27FC236}">
                <a16:creationId xmlns:a16="http://schemas.microsoft.com/office/drawing/2014/main" id="{DE07A0A9-A9AC-6A48-3DEB-4F96DC55CE82}"/>
              </a:ext>
            </a:extLst>
          </p:cNvPr>
          <p:cNvSpPr>
            <a:spLocks noGrp="1"/>
          </p:cNvSpPr>
          <p:nvPr>
            <p:ph type="body" sz="quarter" idx="71" hasCustomPrompt="1"/>
          </p:nvPr>
        </p:nvSpPr>
        <p:spPr>
          <a:xfrm>
            <a:off x="1775373" y="5547829"/>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dirty="0"/>
              <a:t>Job Title</a:t>
            </a:r>
          </a:p>
        </p:txBody>
      </p:sp>
      <p:sp>
        <p:nvSpPr>
          <p:cNvPr id="69" name="Picture Placeholder 15">
            <a:extLst>
              <a:ext uri="{FF2B5EF4-FFF2-40B4-BE49-F238E27FC236}">
                <a16:creationId xmlns:a16="http://schemas.microsoft.com/office/drawing/2014/main" id="{7C372095-3D44-2C00-08DF-06BC7B3D3DF7}"/>
              </a:ext>
            </a:extLst>
          </p:cNvPr>
          <p:cNvSpPr>
            <a:spLocks noGrp="1"/>
          </p:cNvSpPr>
          <p:nvPr>
            <p:ph type="pic" sz="quarter" idx="72" hasCustomPrompt="1"/>
          </p:nvPr>
        </p:nvSpPr>
        <p:spPr>
          <a:xfrm>
            <a:off x="4269351" y="3854964"/>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bg1"/>
                </a:solidFill>
              </a:defRPr>
            </a:lvl1pPr>
          </a:lstStyle>
          <a:p>
            <a:r>
              <a:rPr lang="en-US" dirty="0"/>
              <a:t>Click the icon in the center to add an image. </a:t>
            </a:r>
          </a:p>
        </p:txBody>
      </p:sp>
      <p:sp>
        <p:nvSpPr>
          <p:cNvPr id="70" name="Text Placeholder 7">
            <a:extLst>
              <a:ext uri="{FF2B5EF4-FFF2-40B4-BE49-F238E27FC236}">
                <a16:creationId xmlns:a16="http://schemas.microsoft.com/office/drawing/2014/main" id="{6C60132D-0453-5102-FAB0-FF65EA01047C}"/>
              </a:ext>
            </a:extLst>
          </p:cNvPr>
          <p:cNvSpPr>
            <a:spLocks noGrp="1"/>
          </p:cNvSpPr>
          <p:nvPr>
            <p:ph type="body" sz="quarter" idx="73" hasCustomPrompt="1"/>
          </p:nvPr>
        </p:nvSpPr>
        <p:spPr>
          <a:xfrm>
            <a:off x="3987538" y="4989030"/>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dirty="0"/>
              <a:t>Team Member Name</a:t>
            </a:r>
          </a:p>
        </p:txBody>
      </p:sp>
      <p:sp>
        <p:nvSpPr>
          <p:cNvPr id="71" name="Text Placeholder 7">
            <a:extLst>
              <a:ext uri="{FF2B5EF4-FFF2-40B4-BE49-F238E27FC236}">
                <a16:creationId xmlns:a16="http://schemas.microsoft.com/office/drawing/2014/main" id="{C43F2DB7-364E-0666-EE3E-84B1CE73E804}"/>
              </a:ext>
            </a:extLst>
          </p:cNvPr>
          <p:cNvSpPr>
            <a:spLocks noGrp="1"/>
          </p:cNvSpPr>
          <p:nvPr>
            <p:ph type="body" sz="quarter" idx="74" hasCustomPrompt="1"/>
          </p:nvPr>
        </p:nvSpPr>
        <p:spPr>
          <a:xfrm>
            <a:off x="3987538" y="5547829"/>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dirty="0"/>
              <a:t>Job Title</a:t>
            </a:r>
          </a:p>
        </p:txBody>
      </p:sp>
      <p:sp>
        <p:nvSpPr>
          <p:cNvPr id="72" name="Picture Placeholder 15">
            <a:extLst>
              <a:ext uri="{FF2B5EF4-FFF2-40B4-BE49-F238E27FC236}">
                <a16:creationId xmlns:a16="http://schemas.microsoft.com/office/drawing/2014/main" id="{09249EDD-F81A-C769-B366-21C1A340A289}"/>
              </a:ext>
            </a:extLst>
          </p:cNvPr>
          <p:cNvSpPr>
            <a:spLocks noGrp="1"/>
          </p:cNvSpPr>
          <p:nvPr>
            <p:ph type="pic" sz="quarter" idx="75" hasCustomPrompt="1"/>
          </p:nvPr>
        </p:nvSpPr>
        <p:spPr>
          <a:xfrm>
            <a:off x="6478001" y="3854964"/>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bg1"/>
                </a:solidFill>
              </a:defRPr>
            </a:lvl1pPr>
          </a:lstStyle>
          <a:p>
            <a:r>
              <a:rPr lang="en-US" dirty="0"/>
              <a:t>Click the icon in the center to add an image. </a:t>
            </a:r>
          </a:p>
        </p:txBody>
      </p:sp>
      <p:sp>
        <p:nvSpPr>
          <p:cNvPr id="73" name="Text Placeholder 7">
            <a:extLst>
              <a:ext uri="{FF2B5EF4-FFF2-40B4-BE49-F238E27FC236}">
                <a16:creationId xmlns:a16="http://schemas.microsoft.com/office/drawing/2014/main" id="{FC0A104F-CD92-AAA2-F994-B6F0109910D5}"/>
              </a:ext>
            </a:extLst>
          </p:cNvPr>
          <p:cNvSpPr>
            <a:spLocks noGrp="1"/>
          </p:cNvSpPr>
          <p:nvPr>
            <p:ph type="body" sz="quarter" idx="76" hasCustomPrompt="1"/>
          </p:nvPr>
        </p:nvSpPr>
        <p:spPr>
          <a:xfrm>
            <a:off x="6199703" y="4989030"/>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dirty="0"/>
              <a:t>Team Member Name</a:t>
            </a:r>
          </a:p>
        </p:txBody>
      </p:sp>
      <p:sp>
        <p:nvSpPr>
          <p:cNvPr id="74" name="Text Placeholder 7">
            <a:extLst>
              <a:ext uri="{FF2B5EF4-FFF2-40B4-BE49-F238E27FC236}">
                <a16:creationId xmlns:a16="http://schemas.microsoft.com/office/drawing/2014/main" id="{E1D291D9-CB65-5AE3-5348-F45E73A41ABD}"/>
              </a:ext>
            </a:extLst>
          </p:cNvPr>
          <p:cNvSpPr>
            <a:spLocks noGrp="1"/>
          </p:cNvSpPr>
          <p:nvPr>
            <p:ph type="body" sz="quarter" idx="77" hasCustomPrompt="1"/>
          </p:nvPr>
        </p:nvSpPr>
        <p:spPr>
          <a:xfrm>
            <a:off x="6199703" y="5547829"/>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dirty="0"/>
              <a:t>Job Title</a:t>
            </a:r>
          </a:p>
        </p:txBody>
      </p:sp>
      <p:sp>
        <p:nvSpPr>
          <p:cNvPr id="75" name="Picture Placeholder 15">
            <a:extLst>
              <a:ext uri="{FF2B5EF4-FFF2-40B4-BE49-F238E27FC236}">
                <a16:creationId xmlns:a16="http://schemas.microsoft.com/office/drawing/2014/main" id="{1B434753-B537-949C-9633-4C8DD11F057F}"/>
              </a:ext>
            </a:extLst>
          </p:cNvPr>
          <p:cNvSpPr>
            <a:spLocks noGrp="1"/>
          </p:cNvSpPr>
          <p:nvPr>
            <p:ph type="pic" sz="quarter" idx="78" hasCustomPrompt="1"/>
          </p:nvPr>
        </p:nvSpPr>
        <p:spPr>
          <a:xfrm>
            <a:off x="8686651" y="3854964"/>
            <a:ext cx="1143502" cy="1108709"/>
          </a:xfrm>
          <a:prstGeom prst="ellipse">
            <a:avLst/>
          </a:prstGeom>
          <a:blipFill>
            <a:blip r:embed="rId2"/>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bg1"/>
                </a:solidFill>
              </a:defRPr>
            </a:lvl1pPr>
          </a:lstStyle>
          <a:p>
            <a:r>
              <a:rPr lang="en-US" dirty="0"/>
              <a:t>Click the icon in the center to add an image. </a:t>
            </a:r>
          </a:p>
        </p:txBody>
      </p:sp>
      <p:sp>
        <p:nvSpPr>
          <p:cNvPr id="76" name="Text Placeholder 7">
            <a:extLst>
              <a:ext uri="{FF2B5EF4-FFF2-40B4-BE49-F238E27FC236}">
                <a16:creationId xmlns:a16="http://schemas.microsoft.com/office/drawing/2014/main" id="{093F2645-E73D-C45E-D79D-6F765BDA92E2}"/>
              </a:ext>
            </a:extLst>
          </p:cNvPr>
          <p:cNvSpPr>
            <a:spLocks noGrp="1"/>
          </p:cNvSpPr>
          <p:nvPr>
            <p:ph type="body" sz="quarter" idx="79" hasCustomPrompt="1"/>
          </p:nvPr>
        </p:nvSpPr>
        <p:spPr>
          <a:xfrm>
            <a:off x="8411867" y="4989030"/>
            <a:ext cx="1717675" cy="533442"/>
          </a:xfrm>
        </p:spPr>
        <p:txBody>
          <a:bodyPr anchor="t">
            <a:normAutofit/>
          </a:bodyPr>
          <a:lstStyle>
            <a:lvl1pPr marL="0" indent="0" algn="ctr">
              <a:lnSpc>
                <a:spcPct val="100000"/>
              </a:lnSpc>
              <a:buNone/>
              <a:defRPr sz="1600" b="1">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dirty="0"/>
              <a:t>Team Member Name</a:t>
            </a:r>
          </a:p>
        </p:txBody>
      </p:sp>
      <p:sp>
        <p:nvSpPr>
          <p:cNvPr id="77" name="Text Placeholder 7">
            <a:extLst>
              <a:ext uri="{FF2B5EF4-FFF2-40B4-BE49-F238E27FC236}">
                <a16:creationId xmlns:a16="http://schemas.microsoft.com/office/drawing/2014/main" id="{49EBD817-714C-50F4-0275-CA3C7FCCBEE1}"/>
              </a:ext>
            </a:extLst>
          </p:cNvPr>
          <p:cNvSpPr>
            <a:spLocks noGrp="1"/>
          </p:cNvSpPr>
          <p:nvPr>
            <p:ph type="body" sz="quarter" idx="80" hasCustomPrompt="1"/>
          </p:nvPr>
        </p:nvSpPr>
        <p:spPr>
          <a:xfrm>
            <a:off x="8411867" y="5547829"/>
            <a:ext cx="1717675" cy="449867"/>
          </a:xfrm>
        </p:spPr>
        <p:txBody>
          <a:bodyPr anchor="t">
            <a:normAutofit/>
          </a:bodyPr>
          <a:lstStyle>
            <a:lvl1pPr marL="0" indent="0" algn="ctr">
              <a:lnSpc>
                <a:spcPct val="100000"/>
              </a:lnSpc>
              <a:buNone/>
              <a:defRPr sz="1200" b="0">
                <a:solidFill>
                  <a:schemeClr val="tx2"/>
                </a:solidFill>
              </a:defRPr>
            </a:lvl1pPr>
            <a:lvl2pPr marL="457200" indent="0">
              <a:buNone/>
              <a:defRPr b="1">
                <a:solidFill>
                  <a:schemeClr val="tx2"/>
                </a:solidFill>
              </a:defRPr>
            </a:lvl2pPr>
            <a:lvl3pPr marL="914400" indent="0">
              <a:buNone/>
              <a:defRPr b="1">
                <a:solidFill>
                  <a:schemeClr val="tx2"/>
                </a:solidFill>
              </a:defRPr>
            </a:lvl3pPr>
            <a:lvl4pPr marL="1371600" indent="0">
              <a:buNone/>
              <a:defRPr b="1">
                <a:solidFill>
                  <a:schemeClr val="tx2"/>
                </a:solidFill>
              </a:defRPr>
            </a:lvl4pPr>
            <a:lvl5pPr marL="1828800" indent="0">
              <a:buNone/>
              <a:defRPr b="1">
                <a:solidFill>
                  <a:schemeClr val="tx2"/>
                </a:solidFill>
              </a:defRPr>
            </a:lvl5pPr>
          </a:lstStyle>
          <a:p>
            <a:pPr lvl="0"/>
            <a:r>
              <a:rPr lang="en-US" dirty="0"/>
              <a:t>Job Title</a:t>
            </a:r>
          </a:p>
        </p:txBody>
      </p:sp>
    </p:spTree>
    <p:extLst>
      <p:ext uri="{BB962C8B-B14F-4D97-AF65-F5344CB8AC3E}">
        <p14:creationId xmlns:p14="http://schemas.microsoft.com/office/powerpoint/2010/main" val="31304843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Closin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7F08387-D003-3179-0811-8E81572D3925}"/>
              </a:ext>
              <a:ext uri="{C183D7F6-B498-43B3-948B-1728B52AA6E4}">
                <adec:decorative xmlns:adec="http://schemas.microsoft.com/office/drawing/2017/decorative" val="1"/>
              </a:ext>
            </a:extLst>
          </p:cNvPr>
          <p:cNvPicPr>
            <a:picLocks noChangeAspect="1"/>
          </p:cNvPicPr>
          <p:nvPr/>
        </p:nvPicPr>
        <p:blipFill rotWithShape="1">
          <a:blip r:embed="rId2"/>
          <a:srcRect l="18991" r="2985"/>
          <a:stretch/>
        </p:blipFill>
        <p:spPr>
          <a:xfrm>
            <a:off x="6841067" y="0"/>
            <a:ext cx="5350934" cy="6858000"/>
          </a:xfrm>
          <a:prstGeom prst="rect">
            <a:avLst/>
          </a:prstGeom>
        </p:spPr>
      </p:pic>
      <p:sp>
        <p:nvSpPr>
          <p:cNvPr id="2" name="Title 1">
            <a:extLst>
              <a:ext uri="{FF2B5EF4-FFF2-40B4-BE49-F238E27FC236}">
                <a16:creationId xmlns:a16="http://schemas.microsoft.com/office/drawing/2014/main" id="{FFC57A2F-F3D3-58A1-E05C-DCE9526BC25B}"/>
              </a:ext>
            </a:extLst>
          </p:cNvPr>
          <p:cNvSpPr>
            <a:spLocks noGrp="1"/>
          </p:cNvSpPr>
          <p:nvPr>
            <p:ph type="title" hasCustomPrompt="1"/>
          </p:nvPr>
        </p:nvSpPr>
        <p:spPr>
          <a:xfrm>
            <a:off x="608430" y="719840"/>
            <a:ext cx="5566532" cy="1791054"/>
          </a:xfrm>
        </p:spPr>
        <p:txBody>
          <a:bodyPr>
            <a:normAutofit/>
          </a:bodyPr>
          <a:lstStyle>
            <a:lvl1pPr marL="9525" indent="-9525">
              <a:tabLst/>
              <a:defRPr sz="6000">
                <a:solidFill>
                  <a:schemeClr val="tx2"/>
                </a:solidFill>
              </a:defRPr>
            </a:lvl1pPr>
          </a:lstStyle>
          <a:p>
            <a:r>
              <a:rPr lang="en-US" dirty="0"/>
              <a:t>Closing Statements</a:t>
            </a:r>
          </a:p>
        </p:txBody>
      </p:sp>
      <p:sp>
        <p:nvSpPr>
          <p:cNvPr id="12" name="Text Placeholder 11">
            <a:extLst>
              <a:ext uri="{FF2B5EF4-FFF2-40B4-BE49-F238E27FC236}">
                <a16:creationId xmlns:a16="http://schemas.microsoft.com/office/drawing/2014/main" id="{5DE1C05A-82B6-5B95-9199-C1DD646328E7}"/>
              </a:ext>
            </a:extLst>
          </p:cNvPr>
          <p:cNvSpPr>
            <a:spLocks noGrp="1"/>
          </p:cNvSpPr>
          <p:nvPr>
            <p:ph type="body" sz="quarter" idx="13" hasCustomPrompt="1"/>
          </p:nvPr>
        </p:nvSpPr>
        <p:spPr>
          <a:xfrm>
            <a:off x="608306" y="2628300"/>
            <a:ext cx="5566532" cy="1114778"/>
          </a:xfrm>
        </p:spPr>
        <p:txBody>
          <a:bodyPr>
            <a:normAutofit/>
          </a:bodyPr>
          <a:lstStyle>
            <a:lvl1pPr marL="0" indent="0" algn="l">
              <a:buNone/>
              <a:defRPr sz="1800">
                <a:solidFill>
                  <a:schemeClr val="tx2"/>
                </a:solidFill>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dirty="0"/>
              <a:t>Acknowledgements, thank you, CTA, whatever extra info you need to close out your presentation, if you need them.</a:t>
            </a:r>
          </a:p>
        </p:txBody>
      </p:sp>
      <p:sp>
        <p:nvSpPr>
          <p:cNvPr id="3" name="Date Placeholder 2">
            <a:extLst>
              <a:ext uri="{FF2B5EF4-FFF2-40B4-BE49-F238E27FC236}">
                <a16:creationId xmlns:a16="http://schemas.microsoft.com/office/drawing/2014/main" id="{BD485CFC-5649-2548-DF50-3BB9208BCEE9}"/>
              </a:ext>
            </a:extLst>
          </p:cNvPr>
          <p:cNvSpPr>
            <a:spLocks noGrp="1"/>
          </p:cNvSpPr>
          <p:nvPr>
            <p:ph type="dt" sz="half" idx="10"/>
          </p:nvPr>
        </p:nvSpPr>
        <p:spPr/>
        <p:txBody>
          <a:bodyPr/>
          <a:lstStyle>
            <a:lvl1pPr>
              <a:defRPr>
                <a:solidFill>
                  <a:schemeClr val="tx2"/>
                </a:solidFill>
              </a:defRPr>
            </a:lvl1pPr>
          </a:lstStyle>
          <a:p>
            <a:fld id="{8A60A3F5-120A-A64C-8514-4F9CB3D10376}" type="datetimeFigureOut">
              <a:rPr lang="en-US" smtClean="0"/>
              <a:pPr/>
              <a:t>8/2/2024</a:t>
            </a:fld>
            <a:endParaRPr lang="en-US" dirty="0"/>
          </a:p>
        </p:txBody>
      </p:sp>
      <p:sp>
        <p:nvSpPr>
          <p:cNvPr id="4" name="Footer Placeholder 3">
            <a:extLst>
              <a:ext uri="{FF2B5EF4-FFF2-40B4-BE49-F238E27FC236}">
                <a16:creationId xmlns:a16="http://schemas.microsoft.com/office/drawing/2014/main" id="{36DF3915-64D4-E43F-8D7A-84490D939809}"/>
              </a:ext>
            </a:extLst>
          </p:cNvPr>
          <p:cNvSpPr>
            <a:spLocks noGrp="1"/>
          </p:cNvSpPr>
          <p:nvPr>
            <p:ph type="ftr" sz="quarter" idx="11"/>
          </p:nvPr>
        </p:nvSpPr>
        <p:spPr/>
        <p:txBody>
          <a:bodyPr/>
          <a:lstStyle>
            <a:lvl1pPr>
              <a:defRPr>
                <a:solidFill>
                  <a:schemeClr val="tx2"/>
                </a:solidFill>
              </a:defRPr>
            </a:lvl1pPr>
          </a:lstStyle>
          <a:p>
            <a:endParaRPr lang="en-US" dirty="0"/>
          </a:p>
        </p:txBody>
      </p:sp>
      <p:sp>
        <p:nvSpPr>
          <p:cNvPr id="5" name="Slide Number Placeholder 4">
            <a:extLst>
              <a:ext uri="{FF2B5EF4-FFF2-40B4-BE49-F238E27FC236}">
                <a16:creationId xmlns:a16="http://schemas.microsoft.com/office/drawing/2014/main" id="{37B48A94-C625-A08D-0F51-4AA2BEC5982D}"/>
              </a:ext>
            </a:extLst>
          </p:cNvPr>
          <p:cNvSpPr>
            <a:spLocks noGrp="1"/>
          </p:cNvSpPr>
          <p:nvPr>
            <p:ph type="sldNum" sz="quarter" idx="12"/>
          </p:nvPr>
        </p:nvSpPr>
        <p:spPr/>
        <p:txBody>
          <a:bodyPr/>
          <a:lstStyle>
            <a:lvl1pPr>
              <a:defRPr>
                <a:solidFill>
                  <a:schemeClr val="tx2"/>
                </a:solidFill>
              </a:defRPr>
            </a:lvl1pPr>
          </a:lstStyle>
          <a:p>
            <a:fld id="{8179B124-EE6F-DB4E-A403-682A40579A9A}" type="slidenum">
              <a:rPr lang="en-US" smtClean="0"/>
              <a:pPr/>
              <a:t>‹#›</a:t>
            </a:fld>
            <a:endParaRPr lang="en-US"/>
          </a:p>
        </p:txBody>
      </p:sp>
      <p:sp>
        <p:nvSpPr>
          <p:cNvPr id="6" name="Text Placeholder 11">
            <a:extLst>
              <a:ext uri="{FF2B5EF4-FFF2-40B4-BE49-F238E27FC236}">
                <a16:creationId xmlns:a16="http://schemas.microsoft.com/office/drawing/2014/main" id="{0919B41D-3796-FDE8-52FB-42A97225242F}"/>
              </a:ext>
            </a:extLst>
          </p:cNvPr>
          <p:cNvSpPr>
            <a:spLocks noGrp="1"/>
          </p:cNvSpPr>
          <p:nvPr>
            <p:ph type="body" sz="quarter" idx="14" hasCustomPrompt="1"/>
          </p:nvPr>
        </p:nvSpPr>
        <p:spPr>
          <a:xfrm>
            <a:off x="1751641" y="4701823"/>
            <a:ext cx="4445960" cy="1114778"/>
          </a:xfrm>
        </p:spPr>
        <p:txBody>
          <a:bodyPr anchor="ctr">
            <a:normAutofit/>
          </a:bodyPr>
          <a:lstStyle>
            <a:lvl1pPr marL="0" indent="0" algn="l">
              <a:buNone/>
              <a:defRPr sz="1800" b="1">
                <a:solidFill>
                  <a:schemeClr val="tx2"/>
                </a:solidFill>
                <a:latin typeface="+mj-lt"/>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dirty="0"/>
              <a:t>Optional contact information (remember to delete the image if unnecessary)</a:t>
            </a:r>
          </a:p>
        </p:txBody>
      </p:sp>
      <p:sp>
        <p:nvSpPr>
          <p:cNvPr id="7" name="Picture Placeholder 15">
            <a:extLst>
              <a:ext uri="{FF2B5EF4-FFF2-40B4-BE49-F238E27FC236}">
                <a16:creationId xmlns:a16="http://schemas.microsoft.com/office/drawing/2014/main" id="{23BB6382-9652-CDCD-0A21-EA3D90C96EF3}"/>
              </a:ext>
            </a:extLst>
          </p:cNvPr>
          <p:cNvSpPr>
            <a:spLocks noGrp="1"/>
          </p:cNvSpPr>
          <p:nvPr>
            <p:ph type="pic" sz="quarter" idx="18" hasCustomPrompt="1"/>
          </p:nvPr>
        </p:nvSpPr>
        <p:spPr>
          <a:xfrm>
            <a:off x="608138" y="4701823"/>
            <a:ext cx="1143502" cy="1108709"/>
          </a:xfrm>
          <a:prstGeom prst="ellipse">
            <a:avLst/>
          </a:prstGeom>
          <a:blipFill>
            <a:blip r:embed="rId3"/>
            <a:stretch>
              <a:fillRect/>
            </a:stretch>
          </a:blipFill>
          <a:ln w="38100">
            <a:noFill/>
          </a:ln>
        </p:spPr>
        <p:style>
          <a:lnRef idx="2">
            <a:schemeClr val="accent2"/>
          </a:lnRef>
          <a:fillRef idx="1">
            <a:schemeClr val="lt1"/>
          </a:fillRef>
          <a:effectRef idx="0">
            <a:schemeClr val="accent2"/>
          </a:effectRef>
          <a:fontRef idx="minor">
            <a:schemeClr val="dk1"/>
          </a:fontRef>
        </p:style>
        <p:txBody>
          <a:bodyPr lIns="91440" tIns="91440" rIns="91440" bIns="91440" anchor="ctr">
            <a:noAutofit/>
          </a:bodyPr>
          <a:lstStyle>
            <a:lvl1pPr marL="0" indent="0" algn="ctr">
              <a:buNone/>
              <a:defRPr sz="1000" b="1">
                <a:solidFill>
                  <a:schemeClr val="bg1"/>
                </a:solidFill>
              </a:defRPr>
            </a:lvl1pPr>
          </a:lstStyle>
          <a:p>
            <a:r>
              <a:rPr lang="en-US" dirty="0"/>
              <a:t>Click the icon in the center to add an image. </a:t>
            </a:r>
          </a:p>
        </p:txBody>
      </p:sp>
      <p:sp>
        <p:nvSpPr>
          <p:cNvPr id="11" name="Picture Placeholder 8">
            <a:extLst>
              <a:ext uri="{FF2B5EF4-FFF2-40B4-BE49-F238E27FC236}">
                <a16:creationId xmlns:a16="http://schemas.microsoft.com/office/drawing/2014/main" id="{CC590B82-ABFE-881A-3A53-DF48DE3B6443}"/>
              </a:ext>
            </a:extLst>
          </p:cNvPr>
          <p:cNvSpPr>
            <a:spLocks noGrp="1"/>
          </p:cNvSpPr>
          <p:nvPr>
            <p:ph type="pic" sz="quarter" idx="19" hasCustomPrompt="1"/>
          </p:nvPr>
        </p:nvSpPr>
        <p:spPr>
          <a:xfrm>
            <a:off x="6841067" y="0"/>
            <a:ext cx="5350933" cy="6858000"/>
          </a:xfrm>
          <a:gradFill>
            <a:gsLst>
              <a:gs pos="0">
                <a:schemeClr val="bg1">
                  <a:alpha val="0"/>
                </a:schemeClr>
              </a:gs>
              <a:gs pos="100000">
                <a:schemeClr val="bg1">
                  <a:alpha val="40000"/>
                </a:schemeClr>
              </a:gs>
            </a:gsLst>
            <a:lin ang="5400000" scaled="1"/>
          </a:gradFill>
        </p:spPr>
        <p:txBody>
          <a:bodyPr lIns="457200" tIns="457200" rIns="457200" bIns="457200" anchor="b">
            <a:normAutofit/>
          </a:bodyPr>
          <a:lstStyle>
            <a:lvl1pPr marL="0" indent="0" algn="l">
              <a:buNone/>
              <a:defRPr sz="1800">
                <a:solidFill>
                  <a:schemeClr val="tx1"/>
                </a:solidFill>
              </a:defRPr>
            </a:lvl1pPr>
          </a:lstStyle>
          <a:p>
            <a:r>
              <a:rPr lang="en-US" dirty="0"/>
              <a:t>Optional: Click the icon in the center to add a custom image. </a:t>
            </a:r>
            <a:br>
              <a:rPr lang="en-US" dirty="0"/>
            </a:br>
            <a:r>
              <a:rPr lang="en-US" dirty="0"/>
              <a:t>Be careful not to move the frame, or the placeholder image beneath may peek through.</a:t>
            </a:r>
            <a:br>
              <a:rPr lang="en-US" dirty="0"/>
            </a:br>
            <a:r>
              <a:rPr lang="en-US" dirty="0"/>
              <a:t>Delete the frame if you don’t want to customize the image.</a:t>
            </a:r>
          </a:p>
        </p:txBody>
      </p:sp>
    </p:spTree>
    <p:extLst>
      <p:ext uri="{BB962C8B-B14F-4D97-AF65-F5344CB8AC3E}">
        <p14:creationId xmlns:p14="http://schemas.microsoft.com/office/powerpoint/2010/main" val="13286685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21345-7B20-75E3-B5BA-2F7A98AD518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B9CAB22-4F01-A20F-60A0-CEEC3063783A}"/>
              </a:ext>
            </a:extLst>
          </p:cNvPr>
          <p:cNvSpPr>
            <a:spLocks noGrp="1"/>
          </p:cNvSpPr>
          <p:nvPr>
            <p:ph type="dt" sz="half" idx="10"/>
          </p:nvPr>
        </p:nvSpPr>
        <p:spPr/>
        <p:txBody>
          <a:bodyPr/>
          <a:lstStyle/>
          <a:p>
            <a:fld id="{8A60A3F5-120A-A64C-8514-4F9CB3D10376}" type="datetimeFigureOut">
              <a:rPr lang="en-US" smtClean="0"/>
              <a:t>8/2/2024</a:t>
            </a:fld>
            <a:endParaRPr lang="en-US"/>
          </a:p>
        </p:txBody>
      </p:sp>
      <p:sp>
        <p:nvSpPr>
          <p:cNvPr id="4" name="Footer Placeholder 3">
            <a:extLst>
              <a:ext uri="{FF2B5EF4-FFF2-40B4-BE49-F238E27FC236}">
                <a16:creationId xmlns:a16="http://schemas.microsoft.com/office/drawing/2014/main" id="{0F58AFC3-0F01-62B1-A0FE-1C7D958835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623E52-CA10-49E7-0D5A-C1A72A458BF8}"/>
              </a:ext>
            </a:extLst>
          </p:cNvPr>
          <p:cNvSpPr>
            <a:spLocks noGrp="1"/>
          </p:cNvSpPr>
          <p:nvPr>
            <p:ph type="sldNum" sz="quarter" idx="12"/>
          </p:nvPr>
        </p:nvSpPr>
        <p:spPr/>
        <p:txBody>
          <a:bodyPr/>
          <a:lstStyle/>
          <a:p>
            <a:fld id="{8179B124-EE6F-DB4E-A403-682A40579A9A}" type="slidenum">
              <a:rPr lang="en-US" smtClean="0"/>
              <a:t>‹#›</a:t>
            </a:fld>
            <a:endParaRPr lang="en-US"/>
          </a:p>
        </p:txBody>
      </p:sp>
    </p:spTree>
    <p:extLst>
      <p:ext uri="{BB962C8B-B14F-4D97-AF65-F5344CB8AC3E}">
        <p14:creationId xmlns:p14="http://schemas.microsoft.com/office/powerpoint/2010/main" val="12674792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65162C-9093-10F0-D9FA-12517A67F374}"/>
              </a:ext>
            </a:extLst>
          </p:cNvPr>
          <p:cNvSpPr>
            <a:spLocks noGrp="1"/>
          </p:cNvSpPr>
          <p:nvPr>
            <p:ph type="dt" sz="half" idx="10"/>
          </p:nvPr>
        </p:nvSpPr>
        <p:spPr/>
        <p:txBody>
          <a:bodyPr/>
          <a:lstStyle/>
          <a:p>
            <a:fld id="{8A60A3F5-120A-A64C-8514-4F9CB3D10376}" type="datetimeFigureOut">
              <a:rPr lang="en-US" smtClean="0"/>
              <a:t>8/2/2024</a:t>
            </a:fld>
            <a:endParaRPr lang="en-US"/>
          </a:p>
        </p:txBody>
      </p:sp>
      <p:sp>
        <p:nvSpPr>
          <p:cNvPr id="3" name="Footer Placeholder 2">
            <a:extLst>
              <a:ext uri="{FF2B5EF4-FFF2-40B4-BE49-F238E27FC236}">
                <a16:creationId xmlns:a16="http://schemas.microsoft.com/office/drawing/2014/main" id="{1359B841-CB21-E7FB-9FE8-F6B1CCFC48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4486BA-51A0-66A6-C503-C740CEAA51B5}"/>
              </a:ext>
            </a:extLst>
          </p:cNvPr>
          <p:cNvSpPr>
            <a:spLocks noGrp="1"/>
          </p:cNvSpPr>
          <p:nvPr>
            <p:ph type="sldNum" sz="quarter" idx="12"/>
          </p:nvPr>
        </p:nvSpPr>
        <p:spPr/>
        <p:txBody>
          <a:bodyPr/>
          <a:lstStyle/>
          <a:p>
            <a:fld id="{8179B124-EE6F-DB4E-A403-682A40579A9A}" type="slidenum">
              <a:rPr lang="en-US" smtClean="0"/>
              <a:t>‹#›</a:t>
            </a:fld>
            <a:endParaRPr lang="en-US"/>
          </a:p>
        </p:txBody>
      </p:sp>
    </p:spTree>
    <p:extLst>
      <p:ext uri="{BB962C8B-B14F-4D97-AF65-F5344CB8AC3E}">
        <p14:creationId xmlns:p14="http://schemas.microsoft.com/office/powerpoint/2010/main" val="2638733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 Custom Logo">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992CB84-2E59-9790-15CE-6B6A4BA26B48}"/>
              </a:ext>
              <a:ext uri="{C183D7F6-B498-43B3-948B-1728B52AA6E4}">
                <adec:decorative xmlns:adec="http://schemas.microsoft.com/office/drawing/2017/decorative" val="1"/>
              </a:ext>
            </a:extLst>
          </p:cNvPr>
          <p:cNvSpPr/>
          <p:nvPr userDrawn="1"/>
        </p:nvSpPr>
        <p:spPr>
          <a:xfrm>
            <a:off x="0" y="0"/>
            <a:ext cx="12192000" cy="176116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227C82-C15D-DD91-9446-76ECE7FBB8F9}"/>
              </a:ext>
            </a:extLst>
          </p:cNvPr>
          <p:cNvSpPr>
            <a:spLocks noGrp="1"/>
          </p:cNvSpPr>
          <p:nvPr>
            <p:ph type="ctrTitle" hasCustomPrompt="1"/>
          </p:nvPr>
        </p:nvSpPr>
        <p:spPr>
          <a:xfrm>
            <a:off x="288099" y="1761167"/>
            <a:ext cx="6255205" cy="3827166"/>
          </a:xfrm>
        </p:spPr>
        <p:txBody>
          <a:bodyPr anchor="b">
            <a:normAutofit/>
          </a:bodyPr>
          <a:lstStyle>
            <a:lvl1pPr algn="l">
              <a:defRPr sz="5400" spc="150" baseline="0">
                <a:solidFill>
                  <a:schemeClr val="tx2"/>
                </a:solidFill>
              </a:defRPr>
            </a:lvl1pPr>
          </a:lstStyle>
          <a:p>
            <a:r>
              <a:rPr lang="en-US" dirty="0"/>
              <a:t>CLICK TO EDIT MASTER TITLE STYLE</a:t>
            </a:r>
          </a:p>
        </p:txBody>
      </p:sp>
      <p:sp>
        <p:nvSpPr>
          <p:cNvPr id="3" name="Subtitle 2">
            <a:extLst>
              <a:ext uri="{FF2B5EF4-FFF2-40B4-BE49-F238E27FC236}">
                <a16:creationId xmlns:a16="http://schemas.microsoft.com/office/drawing/2014/main" id="{738ACAE1-6F38-180D-B778-27F9F1207EFD}"/>
              </a:ext>
            </a:extLst>
          </p:cNvPr>
          <p:cNvSpPr>
            <a:spLocks noGrp="1"/>
          </p:cNvSpPr>
          <p:nvPr>
            <p:ph type="subTitle" idx="1" hasCustomPrompt="1"/>
          </p:nvPr>
        </p:nvSpPr>
        <p:spPr>
          <a:xfrm>
            <a:off x="288099" y="5588333"/>
            <a:ext cx="6255205" cy="671550"/>
          </a:xfrm>
        </p:spPr>
        <p:txBody>
          <a:bodyPr>
            <a:norm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text styles</a:t>
            </a:r>
          </a:p>
        </p:txBody>
      </p:sp>
      <p:pic>
        <p:nvPicPr>
          <p:cNvPr id="23" name="Picture 22">
            <a:extLst>
              <a:ext uri="{FF2B5EF4-FFF2-40B4-BE49-F238E27FC236}">
                <a16:creationId xmlns:a16="http://schemas.microsoft.com/office/drawing/2014/main" id="{C1100FFA-7370-3098-53A1-548D0E5617BF}"/>
              </a:ext>
              <a:ext uri="{C183D7F6-B498-43B3-948B-1728B52AA6E4}">
                <adec:decorative xmlns:adec="http://schemas.microsoft.com/office/drawing/2017/decorative" val="1"/>
              </a:ext>
            </a:extLst>
          </p:cNvPr>
          <p:cNvPicPr>
            <a:picLocks noChangeAspect="1"/>
          </p:cNvPicPr>
          <p:nvPr/>
        </p:nvPicPr>
        <p:blipFill>
          <a:blip r:embed="rId2"/>
          <a:srcRect l="6892" r="6892"/>
          <a:stretch/>
        </p:blipFill>
        <p:spPr>
          <a:xfrm>
            <a:off x="6887688" y="352803"/>
            <a:ext cx="5304312" cy="6152394"/>
          </a:xfrm>
          <a:prstGeom prst="rect">
            <a:avLst/>
          </a:prstGeom>
        </p:spPr>
      </p:pic>
      <p:pic>
        <p:nvPicPr>
          <p:cNvPr id="7" name="Picture 6">
            <a:extLst>
              <a:ext uri="{FF2B5EF4-FFF2-40B4-BE49-F238E27FC236}">
                <a16:creationId xmlns:a16="http://schemas.microsoft.com/office/drawing/2014/main" id="{A9B458E7-A2B6-FC5A-0C77-E55A680EDEDD}"/>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3937" t="20913" r="8465"/>
          <a:stretch/>
        </p:blipFill>
        <p:spPr>
          <a:xfrm flipV="1">
            <a:off x="0" y="1740098"/>
            <a:ext cx="6887688" cy="176265"/>
          </a:xfrm>
          <a:prstGeom prst="rect">
            <a:avLst/>
          </a:prstGeom>
          <a:ln>
            <a:noFill/>
          </a:ln>
        </p:spPr>
      </p:pic>
      <p:sp>
        <p:nvSpPr>
          <p:cNvPr id="5" name="Picture Placeholder 4">
            <a:extLst>
              <a:ext uri="{FF2B5EF4-FFF2-40B4-BE49-F238E27FC236}">
                <a16:creationId xmlns:a16="http://schemas.microsoft.com/office/drawing/2014/main" id="{C633AD40-62E8-0AE1-41A5-49B5C21E6059}"/>
              </a:ext>
            </a:extLst>
          </p:cNvPr>
          <p:cNvSpPr>
            <a:spLocks noGrp="1"/>
          </p:cNvSpPr>
          <p:nvPr>
            <p:ph type="pic" sz="quarter" idx="14" hasCustomPrompt="1"/>
          </p:nvPr>
        </p:nvSpPr>
        <p:spPr>
          <a:xfrm>
            <a:off x="406399" y="233680"/>
            <a:ext cx="3138311" cy="1239519"/>
          </a:xfrm>
        </p:spPr>
        <p:txBody>
          <a:bodyPr anchor="ctr">
            <a:normAutofit/>
          </a:bodyPr>
          <a:lstStyle>
            <a:lvl1pPr marL="0" indent="0" algn="ctr">
              <a:buNone/>
              <a:defRPr sz="2000">
                <a:solidFill>
                  <a:schemeClr val="bg1"/>
                </a:solidFill>
              </a:defRPr>
            </a:lvl1pPr>
          </a:lstStyle>
          <a:p>
            <a:r>
              <a:rPr lang="en-US" dirty="0"/>
              <a:t>Add your department logo here</a:t>
            </a:r>
          </a:p>
        </p:txBody>
      </p:sp>
      <p:sp>
        <p:nvSpPr>
          <p:cNvPr id="4" name="Picture Placeholder 8">
            <a:extLst>
              <a:ext uri="{FF2B5EF4-FFF2-40B4-BE49-F238E27FC236}">
                <a16:creationId xmlns:a16="http://schemas.microsoft.com/office/drawing/2014/main" id="{521B6FEC-7E16-C065-CF37-CC8CFDBAFBE6}"/>
              </a:ext>
            </a:extLst>
          </p:cNvPr>
          <p:cNvSpPr>
            <a:spLocks noGrp="1"/>
          </p:cNvSpPr>
          <p:nvPr>
            <p:ph type="pic" sz="quarter" idx="13" hasCustomPrompt="1"/>
          </p:nvPr>
        </p:nvSpPr>
        <p:spPr>
          <a:xfrm>
            <a:off x="6887688" y="352803"/>
            <a:ext cx="5304312" cy="6152394"/>
          </a:xfrm>
          <a:gradFill>
            <a:gsLst>
              <a:gs pos="0">
                <a:schemeClr val="bg1">
                  <a:alpha val="0"/>
                </a:schemeClr>
              </a:gs>
              <a:gs pos="100000">
                <a:schemeClr val="bg1">
                  <a:alpha val="40000"/>
                </a:schemeClr>
              </a:gs>
            </a:gsLst>
            <a:lin ang="5400000" scaled="1"/>
          </a:gradFill>
        </p:spPr>
        <p:txBody>
          <a:bodyPr lIns="457200" tIns="457200" rIns="457200" bIns="457200" anchor="b">
            <a:normAutofit/>
          </a:bodyPr>
          <a:lstStyle>
            <a:lvl1pPr marL="0" indent="0" algn="l">
              <a:buNone/>
              <a:defRPr sz="1800">
                <a:solidFill>
                  <a:schemeClr val="tx1"/>
                </a:solidFill>
              </a:defRPr>
            </a:lvl1pPr>
          </a:lstStyle>
          <a:p>
            <a:r>
              <a:rPr lang="en-US" dirty="0"/>
              <a:t>Optional: Click the icon in the center to add a custom image. </a:t>
            </a:r>
            <a:br>
              <a:rPr lang="en-US" dirty="0"/>
            </a:br>
            <a:r>
              <a:rPr lang="en-US" dirty="0"/>
              <a:t>Be careful not to move the frame, or the placeholder image beneath may peek through.</a:t>
            </a:r>
            <a:br>
              <a:rPr lang="en-US" dirty="0"/>
            </a:br>
            <a:r>
              <a:rPr lang="en-US" dirty="0"/>
              <a:t>Delete the frame if you don’t want to customize the image.</a:t>
            </a:r>
          </a:p>
        </p:txBody>
      </p:sp>
      <p:sp>
        <p:nvSpPr>
          <p:cNvPr id="6" name="Date Placeholder 5">
            <a:extLst>
              <a:ext uri="{FF2B5EF4-FFF2-40B4-BE49-F238E27FC236}">
                <a16:creationId xmlns:a16="http://schemas.microsoft.com/office/drawing/2014/main" id="{489DB17B-C337-E847-80A3-C530C0F6C34D}"/>
              </a:ext>
            </a:extLst>
          </p:cNvPr>
          <p:cNvSpPr>
            <a:spLocks noGrp="1"/>
          </p:cNvSpPr>
          <p:nvPr>
            <p:ph type="dt" sz="half" idx="15"/>
          </p:nvPr>
        </p:nvSpPr>
        <p:spPr>
          <a:xfrm>
            <a:off x="608138" y="6505197"/>
            <a:ext cx="2734502" cy="365125"/>
          </a:xfrm>
        </p:spPr>
        <p:txBody>
          <a:bodyPr/>
          <a:lstStyle/>
          <a:p>
            <a:fld id="{8A60A3F5-120A-A64C-8514-4F9CB3D10376}" type="datetimeFigureOut">
              <a:rPr lang="en-US" smtClean="0"/>
              <a:pPr/>
              <a:t>8/2/2024</a:t>
            </a:fld>
            <a:endParaRPr lang="en-US"/>
          </a:p>
        </p:txBody>
      </p:sp>
      <p:sp>
        <p:nvSpPr>
          <p:cNvPr id="8" name="Footer Placeholder 7">
            <a:extLst>
              <a:ext uri="{FF2B5EF4-FFF2-40B4-BE49-F238E27FC236}">
                <a16:creationId xmlns:a16="http://schemas.microsoft.com/office/drawing/2014/main" id="{F89350FA-8319-0602-822A-5E7C411C5E0D}"/>
              </a:ext>
            </a:extLst>
          </p:cNvPr>
          <p:cNvSpPr>
            <a:spLocks noGrp="1"/>
          </p:cNvSpPr>
          <p:nvPr>
            <p:ph type="ftr" sz="quarter" idx="16"/>
          </p:nvPr>
        </p:nvSpPr>
        <p:spPr>
          <a:xfrm>
            <a:off x="3499494" y="6505198"/>
            <a:ext cx="8081444" cy="365125"/>
          </a:xfrm>
        </p:spPr>
        <p:txBody>
          <a:bodyPr/>
          <a:lstStyle/>
          <a:p>
            <a:endParaRPr lang="en-US" dirty="0"/>
          </a:p>
        </p:txBody>
      </p:sp>
      <p:sp>
        <p:nvSpPr>
          <p:cNvPr id="9" name="Slide Number Placeholder 8">
            <a:extLst>
              <a:ext uri="{FF2B5EF4-FFF2-40B4-BE49-F238E27FC236}">
                <a16:creationId xmlns:a16="http://schemas.microsoft.com/office/drawing/2014/main" id="{0EED07B3-0013-1330-B33D-F86EA5923D2F}"/>
              </a:ext>
            </a:extLst>
          </p:cNvPr>
          <p:cNvSpPr>
            <a:spLocks noGrp="1"/>
          </p:cNvSpPr>
          <p:nvPr>
            <p:ph type="sldNum" sz="quarter" idx="17"/>
          </p:nvPr>
        </p:nvSpPr>
        <p:spPr>
          <a:xfrm>
            <a:off x="11737792" y="6505197"/>
            <a:ext cx="454208" cy="365125"/>
          </a:xfrm>
        </p:spPr>
        <p:txBody>
          <a:bodyPr/>
          <a:lstStyle/>
          <a:p>
            <a:fld id="{8179B124-EE6F-DB4E-A403-682A40579A9A}" type="slidenum">
              <a:rPr lang="en-US" smtClean="0"/>
              <a:pPr/>
              <a:t>‹#›</a:t>
            </a:fld>
            <a:endParaRPr lang="en-US"/>
          </a:p>
        </p:txBody>
      </p:sp>
    </p:spTree>
    <p:extLst>
      <p:ext uri="{BB962C8B-B14F-4D97-AF65-F5344CB8AC3E}">
        <p14:creationId xmlns:p14="http://schemas.microsoft.com/office/powerpoint/2010/main" val="2540398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34E54-57D9-3FFF-E1A6-57990168F611}"/>
              </a:ext>
            </a:extLst>
          </p:cNvPr>
          <p:cNvSpPr>
            <a:spLocks noGrp="1"/>
          </p:cNvSpPr>
          <p:nvPr>
            <p:ph type="title"/>
          </p:nvPr>
        </p:nvSpPr>
        <p:spPr/>
        <p:txBody>
          <a:bodyPr anchor="b"/>
          <a:lstStyle>
            <a:lvl1pPr>
              <a:defRPr b="1"/>
            </a:lvl1pPr>
          </a:lstStyle>
          <a:p>
            <a:r>
              <a:rPr lang="en-US"/>
              <a:t>Click to edit Master title style</a:t>
            </a:r>
          </a:p>
        </p:txBody>
      </p:sp>
      <p:sp>
        <p:nvSpPr>
          <p:cNvPr id="3" name="Content Placeholder 2">
            <a:extLst>
              <a:ext uri="{FF2B5EF4-FFF2-40B4-BE49-F238E27FC236}">
                <a16:creationId xmlns:a16="http://schemas.microsoft.com/office/drawing/2014/main" id="{03D92016-833C-05C0-641C-E8F0F3B9D7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5B66AE7-F688-AD32-650C-88C6503AA514}"/>
              </a:ext>
            </a:extLst>
          </p:cNvPr>
          <p:cNvSpPr>
            <a:spLocks noGrp="1"/>
          </p:cNvSpPr>
          <p:nvPr>
            <p:ph type="dt" sz="half" idx="10"/>
          </p:nvPr>
        </p:nvSpPr>
        <p:spPr/>
        <p:txBody>
          <a:bodyPr/>
          <a:lstStyle/>
          <a:p>
            <a:fld id="{8A60A3F5-120A-A64C-8514-4F9CB3D10376}" type="datetimeFigureOut">
              <a:rPr lang="en-US" smtClean="0"/>
              <a:pPr/>
              <a:t>8/2/2024</a:t>
            </a:fld>
            <a:endParaRPr lang="en-US"/>
          </a:p>
        </p:txBody>
      </p:sp>
      <p:sp>
        <p:nvSpPr>
          <p:cNvPr id="8" name="Footer Placeholder 7">
            <a:extLst>
              <a:ext uri="{FF2B5EF4-FFF2-40B4-BE49-F238E27FC236}">
                <a16:creationId xmlns:a16="http://schemas.microsoft.com/office/drawing/2014/main" id="{EB9F2DD5-18FB-E837-07ED-877DF1F648C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5FC5B97-B400-5E25-AAF4-AF8D310E9F86}"/>
              </a:ext>
            </a:extLst>
          </p:cNvPr>
          <p:cNvSpPr>
            <a:spLocks noGrp="1"/>
          </p:cNvSpPr>
          <p:nvPr>
            <p:ph type="sldNum" sz="quarter" idx="12"/>
          </p:nvPr>
        </p:nvSpPr>
        <p:spPr/>
        <p:txBody>
          <a:bodyPr/>
          <a:lstStyle/>
          <a:p>
            <a:fld id="{8179B124-EE6F-DB4E-A403-682A40579A9A}" type="slidenum">
              <a:rPr lang="en-US" smtClean="0"/>
              <a:pPr/>
              <a:t>‹#›</a:t>
            </a:fld>
            <a:endParaRPr lang="en-US"/>
          </a:p>
        </p:txBody>
      </p:sp>
    </p:spTree>
    <p:extLst>
      <p:ext uri="{BB962C8B-B14F-4D97-AF65-F5344CB8AC3E}">
        <p14:creationId xmlns:p14="http://schemas.microsoft.com/office/powerpoint/2010/main" val="3502936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8DAE36-0AE6-44BF-42F8-FD484F5191ED}"/>
              </a:ext>
            </a:extLst>
          </p:cNvPr>
          <p:cNvSpPr>
            <a:spLocks noGrp="1"/>
          </p:cNvSpPr>
          <p:nvPr>
            <p:ph sz="half" idx="1"/>
          </p:nvPr>
        </p:nvSpPr>
        <p:spPr>
          <a:xfrm>
            <a:off x="608138" y="1802451"/>
            <a:ext cx="5411662" cy="4374512"/>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06D5932-A488-822F-DC7C-EA3AEA01F160}"/>
              </a:ext>
            </a:extLst>
          </p:cNvPr>
          <p:cNvSpPr>
            <a:spLocks noGrp="1"/>
          </p:cNvSpPr>
          <p:nvPr>
            <p:ph sz="half" idx="2"/>
          </p:nvPr>
        </p:nvSpPr>
        <p:spPr>
          <a:xfrm>
            <a:off x="6172203" y="1802449"/>
            <a:ext cx="5408736" cy="4374513"/>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C93C44-049A-5B42-59FA-33969F8AB3EF}"/>
              </a:ext>
            </a:extLst>
          </p:cNvPr>
          <p:cNvSpPr>
            <a:spLocks noGrp="1"/>
          </p:cNvSpPr>
          <p:nvPr>
            <p:ph type="dt" sz="half" idx="10"/>
          </p:nvPr>
        </p:nvSpPr>
        <p:spPr/>
        <p:txBody>
          <a:bodyPr/>
          <a:lstStyle/>
          <a:p>
            <a:fld id="{8A60A3F5-120A-A64C-8514-4F9CB3D10376}" type="datetimeFigureOut">
              <a:rPr lang="en-US" smtClean="0"/>
              <a:t>8/2/2024</a:t>
            </a:fld>
            <a:endParaRPr lang="en-US"/>
          </a:p>
        </p:txBody>
      </p:sp>
      <p:sp>
        <p:nvSpPr>
          <p:cNvPr id="6" name="Footer Placeholder 5">
            <a:extLst>
              <a:ext uri="{FF2B5EF4-FFF2-40B4-BE49-F238E27FC236}">
                <a16:creationId xmlns:a16="http://schemas.microsoft.com/office/drawing/2014/main" id="{ABE8DA5E-9F2D-F487-A873-9095FB5595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F45E57-C4AF-2C02-EC3C-CCB2ECE0A003}"/>
              </a:ext>
            </a:extLst>
          </p:cNvPr>
          <p:cNvSpPr>
            <a:spLocks noGrp="1"/>
          </p:cNvSpPr>
          <p:nvPr>
            <p:ph type="sldNum" sz="quarter" idx="12"/>
          </p:nvPr>
        </p:nvSpPr>
        <p:spPr/>
        <p:txBody>
          <a:bodyPr/>
          <a:lstStyle/>
          <a:p>
            <a:fld id="{8179B124-EE6F-DB4E-A403-682A40579A9A}" type="slidenum">
              <a:rPr lang="en-US" smtClean="0"/>
              <a:t>‹#›</a:t>
            </a:fld>
            <a:endParaRPr lang="en-US"/>
          </a:p>
        </p:txBody>
      </p:sp>
      <p:sp>
        <p:nvSpPr>
          <p:cNvPr id="8" name="Title 7">
            <a:extLst>
              <a:ext uri="{FF2B5EF4-FFF2-40B4-BE49-F238E27FC236}">
                <a16:creationId xmlns:a16="http://schemas.microsoft.com/office/drawing/2014/main" id="{3A1F5F72-72EE-63C8-590B-A525912CD52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385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8071ED2-2ADF-1922-C033-B529ED71C321}"/>
              </a:ext>
            </a:extLst>
          </p:cNvPr>
          <p:cNvSpPr>
            <a:spLocks noGrp="1"/>
          </p:cNvSpPr>
          <p:nvPr>
            <p:ph type="body" idx="1"/>
          </p:nvPr>
        </p:nvSpPr>
        <p:spPr>
          <a:xfrm>
            <a:off x="608137" y="2001519"/>
            <a:ext cx="5345623" cy="734057"/>
          </a:xfrm>
        </p:spPr>
        <p:txBody>
          <a:bodyPr anchor="b"/>
          <a:lstStyle>
            <a:lvl1pPr marL="0" indent="0">
              <a:buNone/>
              <a:defRPr sz="24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78CA17B-BFC1-E0F0-179B-A7F447E276BB}"/>
              </a:ext>
            </a:extLst>
          </p:cNvPr>
          <p:cNvSpPr>
            <a:spLocks noGrp="1"/>
          </p:cNvSpPr>
          <p:nvPr>
            <p:ph sz="half" idx="2"/>
          </p:nvPr>
        </p:nvSpPr>
        <p:spPr>
          <a:xfrm>
            <a:off x="608137" y="2834639"/>
            <a:ext cx="5345623" cy="33550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B958C2-046F-C838-40E5-86B102C15D30}"/>
              </a:ext>
            </a:extLst>
          </p:cNvPr>
          <p:cNvSpPr>
            <a:spLocks noGrp="1"/>
          </p:cNvSpPr>
          <p:nvPr>
            <p:ph type="body" sz="quarter" idx="3"/>
          </p:nvPr>
        </p:nvSpPr>
        <p:spPr>
          <a:xfrm>
            <a:off x="6207414" y="2001519"/>
            <a:ext cx="5373524" cy="734057"/>
          </a:xfrm>
        </p:spPr>
        <p:txBody>
          <a:bodyPr anchor="b"/>
          <a:lstStyle>
            <a:lvl1pPr marL="0" indent="0">
              <a:buNone/>
              <a:defRPr sz="24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A84315-61EC-C4BD-1947-D38A94E7E860}"/>
              </a:ext>
            </a:extLst>
          </p:cNvPr>
          <p:cNvSpPr>
            <a:spLocks noGrp="1"/>
          </p:cNvSpPr>
          <p:nvPr>
            <p:ph sz="quarter" idx="4"/>
          </p:nvPr>
        </p:nvSpPr>
        <p:spPr>
          <a:xfrm>
            <a:off x="6207414" y="2834639"/>
            <a:ext cx="5373524" cy="33550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15266ED-5147-6F25-73F0-AC7294412B02}"/>
              </a:ext>
            </a:extLst>
          </p:cNvPr>
          <p:cNvSpPr>
            <a:spLocks noGrp="1"/>
          </p:cNvSpPr>
          <p:nvPr>
            <p:ph type="dt" sz="half" idx="10"/>
          </p:nvPr>
        </p:nvSpPr>
        <p:spPr/>
        <p:txBody>
          <a:bodyPr/>
          <a:lstStyle/>
          <a:p>
            <a:fld id="{8A60A3F5-120A-A64C-8514-4F9CB3D10376}" type="datetimeFigureOut">
              <a:rPr lang="en-US" smtClean="0"/>
              <a:t>8/2/2024</a:t>
            </a:fld>
            <a:endParaRPr lang="en-US"/>
          </a:p>
        </p:txBody>
      </p:sp>
      <p:sp>
        <p:nvSpPr>
          <p:cNvPr id="8" name="Footer Placeholder 7">
            <a:extLst>
              <a:ext uri="{FF2B5EF4-FFF2-40B4-BE49-F238E27FC236}">
                <a16:creationId xmlns:a16="http://schemas.microsoft.com/office/drawing/2014/main" id="{26E4DCBE-66D9-F157-C37B-0B55EA5C7C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EB7F6-D878-689A-E7DD-9B0E4E283BC4}"/>
              </a:ext>
            </a:extLst>
          </p:cNvPr>
          <p:cNvSpPr>
            <a:spLocks noGrp="1"/>
          </p:cNvSpPr>
          <p:nvPr>
            <p:ph type="sldNum" sz="quarter" idx="12"/>
          </p:nvPr>
        </p:nvSpPr>
        <p:spPr/>
        <p:txBody>
          <a:bodyPr/>
          <a:lstStyle/>
          <a:p>
            <a:fld id="{8179B124-EE6F-DB4E-A403-682A40579A9A}" type="slidenum">
              <a:rPr lang="en-US" smtClean="0"/>
              <a:t>‹#›</a:t>
            </a:fld>
            <a:endParaRPr lang="en-US"/>
          </a:p>
        </p:txBody>
      </p:sp>
      <p:sp>
        <p:nvSpPr>
          <p:cNvPr id="2" name="Title 1">
            <a:extLst>
              <a:ext uri="{FF2B5EF4-FFF2-40B4-BE49-F238E27FC236}">
                <a16:creationId xmlns:a16="http://schemas.microsoft.com/office/drawing/2014/main" id="{0A78EE8E-7980-E8BA-29BA-681AAEAF9EA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317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7306CE-C8E9-AF2F-E95E-DAF0FF98E7F8}"/>
              </a:ext>
            </a:extLst>
          </p:cNvPr>
          <p:cNvSpPr/>
          <p:nvPr/>
        </p:nvSpPr>
        <p:spPr>
          <a:xfrm>
            <a:off x="0" y="0"/>
            <a:ext cx="12192000" cy="6858000"/>
          </a:xfrm>
          <a:prstGeom prst="rect">
            <a:avLst/>
          </a:prstGeom>
          <a:solidFill>
            <a:schemeClr val="bg2">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D2E165-2A26-EF38-7863-7342FD8F3487}"/>
              </a:ext>
            </a:extLst>
          </p:cNvPr>
          <p:cNvSpPr>
            <a:spLocks noGrp="1"/>
          </p:cNvSpPr>
          <p:nvPr>
            <p:ph type="title" hasCustomPrompt="1"/>
          </p:nvPr>
        </p:nvSpPr>
        <p:spPr>
          <a:xfrm>
            <a:off x="608138" y="1709928"/>
            <a:ext cx="10972800" cy="2973679"/>
          </a:xfrm>
        </p:spPr>
        <p:txBody>
          <a:bodyPr anchor="b">
            <a:normAutofit/>
          </a:bodyPr>
          <a:lstStyle>
            <a:lvl1pPr>
              <a:defRPr sz="4800" spc="150" baseline="0">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91C204D2-F55A-7A14-2CBE-2F2E8017C47D}"/>
              </a:ext>
            </a:extLst>
          </p:cNvPr>
          <p:cNvSpPr>
            <a:spLocks noGrp="1"/>
          </p:cNvSpPr>
          <p:nvPr>
            <p:ph type="body" idx="1" hasCustomPrompt="1"/>
          </p:nvPr>
        </p:nvSpPr>
        <p:spPr>
          <a:xfrm>
            <a:off x="608138" y="4809066"/>
            <a:ext cx="10972800" cy="1183977"/>
          </a:xfrm>
        </p:spPr>
        <p:txBody>
          <a:bodyPr>
            <a:normAutofit/>
          </a:bodyPr>
          <a:lstStyle>
            <a:lvl1pPr marL="0" indent="0">
              <a:buNone/>
              <a:defRPr sz="20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r>
              <a:rPr lang="en-US" dirty="0"/>
              <a:t>Want to add your own background image to a section header? Right-click the slide (careful to avoid the text boxes) and select ‘Format Background…’ to open the Format Pane on the right. Then hit the ‘Insert’ button and add any image from your computer.</a:t>
            </a:r>
          </a:p>
        </p:txBody>
      </p:sp>
      <p:pic>
        <p:nvPicPr>
          <p:cNvPr id="14" name="Picture 13">
            <a:extLst>
              <a:ext uri="{FF2B5EF4-FFF2-40B4-BE49-F238E27FC236}">
                <a16:creationId xmlns:a16="http://schemas.microsoft.com/office/drawing/2014/main" id="{3EECD6C0-B461-F1CE-26E8-AD76728E0D5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13937" t="20913" r="8465"/>
          <a:stretch/>
        </p:blipFill>
        <p:spPr>
          <a:xfrm>
            <a:off x="0" y="0"/>
            <a:ext cx="12192000" cy="125457"/>
          </a:xfrm>
          <a:prstGeom prst="rect">
            <a:avLst/>
          </a:prstGeom>
          <a:ln>
            <a:noFill/>
          </a:ln>
        </p:spPr>
      </p:pic>
      <p:sp>
        <p:nvSpPr>
          <p:cNvPr id="4" name="Date Placeholder 3">
            <a:extLst>
              <a:ext uri="{FF2B5EF4-FFF2-40B4-BE49-F238E27FC236}">
                <a16:creationId xmlns:a16="http://schemas.microsoft.com/office/drawing/2014/main" id="{13C893C9-C56D-06F4-5FD5-4EDCF153424B}"/>
              </a:ext>
            </a:extLst>
          </p:cNvPr>
          <p:cNvSpPr>
            <a:spLocks noGrp="1"/>
          </p:cNvSpPr>
          <p:nvPr>
            <p:ph type="dt" sz="half" idx="10"/>
          </p:nvPr>
        </p:nvSpPr>
        <p:spPr/>
        <p:txBody>
          <a:bodyPr/>
          <a:lstStyle/>
          <a:p>
            <a:fld id="{8A60A3F5-120A-A64C-8514-4F9CB3D10376}" type="datetimeFigureOut">
              <a:rPr lang="en-US" smtClean="0"/>
              <a:pPr/>
              <a:t>8/2/2024</a:t>
            </a:fld>
            <a:endParaRPr lang="en-US"/>
          </a:p>
        </p:txBody>
      </p:sp>
      <p:sp>
        <p:nvSpPr>
          <p:cNvPr id="5" name="Footer Placeholder 4">
            <a:extLst>
              <a:ext uri="{FF2B5EF4-FFF2-40B4-BE49-F238E27FC236}">
                <a16:creationId xmlns:a16="http://schemas.microsoft.com/office/drawing/2014/main" id="{9A58F2CD-DE04-6E3C-0C2E-0A0798ED671D}"/>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092281A-E8F0-4481-43A2-04FDD94E616D}"/>
              </a:ext>
            </a:extLst>
          </p:cNvPr>
          <p:cNvSpPr>
            <a:spLocks noGrp="1"/>
          </p:cNvSpPr>
          <p:nvPr>
            <p:ph type="sldNum" sz="quarter" idx="12"/>
          </p:nvPr>
        </p:nvSpPr>
        <p:spPr/>
        <p:txBody>
          <a:bodyPr/>
          <a:lstStyle/>
          <a:p>
            <a:fld id="{8179B124-EE6F-DB4E-A403-682A40579A9A}" type="slidenum">
              <a:rPr lang="en-US" smtClean="0"/>
              <a:pPr/>
              <a:t>‹#›</a:t>
            </a:fld>
            <a:endParaRPr lang="en-US"/>
          </a:p>
        </p:txBody>
      </p:sp>
    </p:spTree>
    <p:extLst>
      <p:ext uri="{BB962C8B-B14F-4D97-AF65-F5344CB8AC3E}">
        <p14:creationId xmlns:p14="http://schemas.microsoft.com/office/powerpoint/2010/main" val="4082244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1_Section Header - Go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7306CE-C8E9-AF2F-E95E-DAF0FF98E7F8}"/>
              </a:ext>
            </a:extLst>
          </p:cNvPr>
          <p:cNvSpPr/>
          <p:nvPr userDrawn="1"/>
        </p:nvSpPr>
        <p:spPr>
          <a:xfrm>
            <a:off x="0" y="0"/>
            <a:ext cx="12192000" cy="6858000"/>
          </a:xfrm>
          <a:prstGeom prst="rect">
            <a:avLst/>
          </a:prstGeom>
          <a:solidFill>
            <a:schemeClr val="accent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1F80E48-A69A-7EC6-301E-3BC4CA272513}"/>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13937" t="20913" r="8465"/>
          <a:stretch/>
        </p:blipFill>
        <p:spPr>
          <a:xfrm>
            <a:off x="0" y="0"/>
            <a:ext cx="12192000" cy="125457"/>
          </a:xfrm>
          <a:prstGeom prst="rect">
            <a:avLst/>
          </a:prstGeom>
          <a:ln>
            <a:noFill/>
          </a:ln>
        </p:spPr>
      </p:pic>
      <p:sp>
        <p:nvSpPr>
          <p:cNvPr id="8" name="Date Placeholder 7">
            <a:extLst>
              <a:ext uri="{FF2B5EF4-FFF2-40B4-BE49-F238E27FC236}">
                <a16:creationId xmlns:a16="http://schemas.microsoft.com/office/drawing/2014/main" id="{36FF950F-6C95-30D2-8F6D-179E24462AD0}"/>
              </a:ext>
            </a:extLst>
          </p:cNvPr>
          <p:cNvSpPr>
            <a:spLocks noGrp="1"/>
          </p:cNvSpPr>
          <p:nvPr>
            <p:ph type="dt" sz="half" idx="10"/>
          </p:nvPr>
        </p:nvSpPr>
        <p:spPr/>
        <p:txBody>
          <a:bodyPr/>
          <a:lstStyle>
            <a:lvl1pPr>
              <a:defRPr>
                <a:solidFill>
                  <a:schemeClr val="bg1"/>
                </a:solidFill>
              </a:defRPr>
            </a:lvl1pPr>
          </a:lstStyle>
          <a:p>
            <a:fld id="{8A60A3F5-120A-A64C-8514-4F9CB3D10376}" type="datetimeFigureOut">
              <a:rPr lang="en-US" smtClean="0"/>
              <a:pPr/>
              <a:t>8/2/2024</a:t>
            </a:fld>
            <a:endParaRPr lang="en-US" dirty="0"/>
          </a:p>
        </p:txBody>
      </p:sp>
      <p:sp>
        <p:nvSpPr>
          <p:cNvPr id="13" name="Footer Placeholder 12">
            <a:extLst>
              <a:ext uri="{FF2B5EF4-FFF2-40B4-BE49-F238E27FC236}">
                <a16:creationId xmlns:a16="http://schemas.microsoft.com/office/drawing/2014/main" id="{3121A777-E89A-E419-CBF5-6E0DBCE0B625}"/>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14" name="Slide Number Placeholder 13">
            <a:extLst>
              <a:ext uri="{FF2B5EF4-FFF2-40B4-BE49-F238E27FC236}">
                <a16:creationId xmlns:a16="http://schemas.microsoft.com/office/drawing/2014/main" id="{576A54CB-2F90-9925-245C-16AE05AE833F}"/>
              </a:ext>
            </a:extLst>
          </p:cNvPr>
          <p:cNvSpPr>
            <a:spLocks noGrp="1"/>
          </p:cNvSpPr>
          <p:nvPr>
            <p:ph type="sldNum" sz="quarter" idx="12"/>
          </p:nvPr>
        </p:nvSpPr>
        <p:spPr/>
        <p:txBody>
          <a:bodyPr/>
          <a:lstStyle>
            <a:lvl1pPr>
              <a:defRPr>
                <a:solidFill>
                  <a:schemeClr val="bg1"/>
                </a:solidFill>
              </a:defRPr>
            </a:lvl1pPr>
          </a:lstStyle>
          <a:p>
            <a:fld id="{8179B124-EE6F-DB4E-A403-682A40579A9A}" type="slidenum">
              <a:rPr lang="en-US" smtClean="0"/>
              <a:pPr/>
              <a:t>‹#›</a:t>
            </a:fld>
            <a:endParaRPr lang="en-US" dirty="0"/>
          </a:p>
        </p:txBody>
      </p:sp>
      <p:sp>
        <p:nvSpPr>
          <p:cNvPr id="2" name="Title 1">
            <a:extLst>
              <a:ext uri="{FF2B5EF4-FFF2-40B4-BE49-F238E27FC236}">
                <a16:creationId xmlns:a16="http://schemas.microsoft.com/office/drawing/2014/main" id="{8CD2E165-2A26-EF38-7863-7342FD8F3487}"/>
              </a:ext>
            </a:extLst>
          </p:cNvPr>
          <p:cNvSpPr>
            <a:spLocks noGrp="1"/>
          </p:cNvSpPr>
          <p:nvPr>
            <p:ph type="title" hasCustomPrompt="1"/>
          </p:nvPr>
        </p:nvSpPr>
        <p:spPr>
          <a:xfrm>
            <a:off x="608138" y="1709929"/>
            <a:ext cx="6858000" cy="2669032"/>
          </a:xfrm>
        </p:spPr>
        <p:txBody>
          <a:bodyPr anchor="b">
            <a:normAutofit/>
          </a:bodyPr>
          <a:lstStyle>
            <a:lvl1pPr>
              <a:defRPr sz="4800" spc="150" baseline="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91C204D2-F55A-7A14-2CBE-2F2E8017C47D}"/>
              </a:ext>
            </a:extLst>
          </p:cNvPr>
          <p:cNvSpPr>
            <a:spLocks noGrp="1"/>
          </p:cNvSpPr>
          <p:nvPr>
            <p:ph type="body" idx="1" hasCustomPrompt="1"/>
          </p:nvPr>
        </p:nvSpPr>
        <p:spPr>
          <a:xfrm>
            <a:off x="608138" y="4424130"/>
            <a:ext cx="6858000" cy="1568914"/>
          </a:xfrm>
        </p:spPr>
        <p:txBody>
          <a:bodyPr>
            <a:normAutofit/>
          </a:bodyPr>
          <a:lstStyle>
            <a:lvl1pPr marL="0" indent="0">
              <a:buNone/>
              <a:defRPr sz="20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r>
              <a:rPr lang="en-US" dirty="0"/>
              <a:t>Want to add your own background image to a section header? Right-click the slide (careful to avoid the text boxes) and select ‘Format Background…’ to open the Format Pane on the right. Then hit the ‘Insert’ button and add any image from your computer.</a:t>
            </a:r>
          </a:p>
        </p:txBody>
      </p:sp>
    </p:spTree>
    <p:extLst>
      <p:ext uri="{BB962C8B-B14F-4D97-AF65-F5344CB8AC3E}">
        <p14:creationId xmlns:p14="http://schemas.microsoft.com/office/powerpoint/2010/main" val="3834224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Section Header - Go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7306CE-C8E9-AF2F-E95E-DAF0FF98E7F8}"/>
              </a:ext>
            </a:extLst>
          </p:cNvPr>
          <p:cNvSpPr/>
          <p:nvPr/>
        </p:nvSpPr>
        <p:spPr>
          <a:xfrm>
            <a:off x="0" y="0"/>
            <a:ext cx="12192000" cy="6858000"/>
          </a:xfrm>
          <a:prstGeom prst="rect">
            <a:avLst/>
          </a:prstGeom>
          <a:solidFill>
            <a:schemeClr val="accent4">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1F80E48-A69A-7EC6-301E-3BC4CA272513}"/>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13937" t="20913" r="8465"/>
          <a:stretch/>
        </p:blipFill>
        <p:spPr>
          <a:xfrm>
            <a:off x="0" y="0"/>
            <a:ext cx="12192000" cy="125457"/>
          </a:xfrm>
          <a:prstGeom prst="rect">
            <a:avLst/>
          </a:prstGeom>
          <a:ln>
            <a:noFill/>
          </a:ln>
        </p:spPr>
      </p:pic>
      <p:sp>
        <p:nvSpPr>
          <p:cNvPr id="2" name="Title 1">
            <a:extLst>
              <a:ext uri="{FF2B5EF4-FFF2-40B4-BE49-F238E27FC236}">
                <a16:creationId xmlns:a16="http://schemas.microsoft.com/office/drawing/2014/main" id="{8CD2E165-2A26-EF38-7863-7342FD8F3487}"/>
              </a:ext>
            </a:extLst>
          </p:cNvPr>
          <p:cNvSpPr>
            <a:spLocks noGrp="1"/>
          </p:cNvSpPr>
          <p:nvPr>
            <p:ph type="title" hasCustomPrompt="1"/>
          </p:nvPr>
        </p:nvSpPr>
        <p:spPr>
          <a:xfrm>
            <a:off x="4718756" y="1709929"/>
            <a:ext cx="6862182" cy="2669032"/>
          </a:xfrm>
        </p:spPr>
        <p:txBody>
          <a:bodyPr anchor="b">
            <a:normAutofit/>
          </a:bodyPr>
          <a:lstStyle>
            <a:lvl1pPr>
              <a:defRPr sz="4800" spc="150" baseline="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91C204D2-F55A-7A14-2CBE-2F2E8017C47D}"/>
              </a:ext>
            </a:extLst>
          </p:cNvPr>
          <p:cNvSpPr>
            <a:spLocks noGrp="1"/>
          </p:cNvSpPr>
          <p:nvPr>
            <p:ph type="body" idx="1" hasCustomPrompt="1"/>
          </p:nvPr>
        </p:nvSpPr>
        <p:spPr>
          <a:xfrm>
            <a:off x="4718756" y="4424130"/>
            <a:ext cx="6862182" cy="1568914"/>
          </a:xfrm>
        </p:spPr>
        <p:txBody>
          <a:bodyPr>
            <a:normAutofit/>
          </a:bodyPr>
          <a:lstStyle>
            <a:lvl1pPr marL="0" indent="0">
              <a:buNone/>
              <a:defRPr sz="20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Want to add your own background image to a section header? Right-click the slide and select ‘Format Background…’ to open the Format Pane on the right. Then hit the ‘Insert’ button and add your image. Change your mind? Hit ‘Reset Background’ at the bottom of the Format Pane.</a:t>
            </a:r>
          </a:p>
        </p:txBody>
      </p:sp>
      <p:sp>
        <p:nvSpPr>
          <p:cNvPr id="4" name="Date Placeholder 3">
            <a:extLst>
              <a:ext uri="{FF2B5EF4-FFF2-40B4-BE49-F238E27FC236}">
                <a16:creationId xmlns:a16="http://schemas.microsoft.com/office/drawing/2014/main" id="{5FB1BA33-3EC6-BBE2-AFAD-39E680865492}"/>
              </a:ext>
            </a:extLst>
          </p:cNvPr>
          <p:cNvSpPr>
            <a:spLocks noGrp="1"/>
          </p:cNvSpPr>
          <p:nvPr>
            <p:ph type="dt" sz="half" idx="10"/>
          </p:nvPr>
        </p:nvSpPr>
        <p:spPr/>
        <p:txBody>
          <a:bodyPr/>
          <a:lstStyle/>
          <a:p>
            <a:fld id="{8A60A3F5-120A-A64C-8514-4F9CB3D10376}" type="datetimeFigureOut">
              <a:rPr lang="en-US" smtClean="0"/>
              <a:pPr/>
              <a:t>8/2/2024</a:t>
            </a:fld>
            <a:endParaRPr lang="en-US" dirty="0"/>
          </a:p>
        </p:txBody>
      </p:sp>
      <p:sp>
        <p:nvSpPr>
          <p:cNvPr id="6" name="Footer Placeholder 5">
            <a:extLst>
              <a:ext uri="{FF2B5EF4-FFF2-40B4-BE49-F238E27FC236}">
                <a16:creationId xmlns:a16="http://schemas.microsoft.com/office/drawing/2014/main" id="{80C0B9A2-2EAB-1EAB-8D3C-BAC4C7C18A1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4051D1E-4615-E791-DBCE-0D774B768EC1}"/>
              </a:ext>
            </a:extLst>
          </p:cNvPr>
          <p:cNvSpPr>
            <a:spLocks noGrp="1"/>
          </p:cNvSpPr>
          <p:nvPr>
            <p:ph type="sldNum" sz="quarter" idx="12"/>
          </p:nvPr>
        </p:nvSpPr>
        <p:spPr/>
        <p:txBody>
          <a:bodyPr/>
          <a:lstStyle/>
          <a:p>
            <a:fld id="{8179B124-EE6F-DB4E-A403-682A40579A9A}" type="slidenum">
              <a:rPr lang="en-US" smtClean="0"/>
              <a:pPr/>
              <a:t>‹#›</a:t>
            </a:fld>
            <a:endParaRPr lang="en-US"/>
          </a:p>
        </p:txBody>
      </p:sp>
    </p:spTree>
    <p:extLst>
      <p:ext uri="{BB962C8B-B14F-4D97-AF65-F5344CB8AC3E}">
        <p14:creationId xmlns:p14="http://schemas.microsoft.com/office/powerpoint/2010/main" val="2432216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BE736B-1DC4-6844-CC39-7953F6F5B62A}"/>
              </a:ext>
            </a:extLst>
          </p:cNvPr>
          <p:cNvSpPr>
            <a:spLocks noGrp="1"/>
          </p:cNvSpPr>
          <p:nvPr>
            <p:ph type="title"/>
          </p:nvPr>
        </p:nvSpPr>
        <p:spPr>
          <a:xfrm>
            <a:off x="608138" y="365125"/>
            <a:ext cx="10972800"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B408300-7DA2-3C94-2D53-431241D0FBD9}"/>
              </a:ext>
            </a:extLst>
          </p:cNvPr>
          <p:cNvSpPr>
            <a:spLocks noGrp="1"/>
          </p:cNvSpPr>
          <p:nvPr>
            <p:ph type="body" idx="1"/>
          </p:nvPr>
        </p:nvSpPr>
        <p:spPr>
          <a:xfrm>
            <a:off x="608138" y="1825625"/>
            <a:ext cx="10972800" cy="422973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C92772C-906D-1430-9923-C061127ADF39}"/>
              </a:ext>
            </a:extLst>
          </p:cNvPr>
          <p:cNvSpPr>
            <a:spLocks noGrp="1"/>
          </p:cNvSpPr>
          <p:nvPr>
            <p:ph type="dt" sz="half" idx="2"/>
          </p:nvPr>
        </p:nvSpPr>
        <p:spPr>
          <a:xfrm>
            <a:off x="608138" y="6288723"/>
            <a:ext cx="2734502" cy="365125"/>
          </a:xfrm>
          <a:prstGeom prst="rect">
            <a:avLst/>
          </a:prstGeom>
        </p:spPr>
        <p:txBody>
          <a:bodyPr vert="horz" lIns="91440" tIns="45720" rIns="91440" bIns="45720" rtlCol="0" anchor="ctr"/>
          <a:lstStyle>
            <a:lvl1pPr algn="l">
              <a:defRPr sz="1200">
                <a:solidFill>
                  <a:schemeClr val="tx1">
                    <a:lumMod val="75000"/>
                  </a:schemeClr>
                </a:solidFill>
              </a:defRPr>
            </a:lvl1pPr>
          </a:lstStyle>
          <a:p>
            <a:fld id="{8A60A3F5-120A-A64C-8514-4F9CB3D10376}" type="datetimeFigureOut">
              <a:rPr lang="en-US" smtClean="0"/>
              <a:pPr/>
              <a:t>8/2/2024</a:t>
            </a:fld>
            <a:endParaRPr lang="en-US" dirty="0"/>
          </a:p>
        </p:txBody>
      </p:sp>
      <p:sp>
        <p:nvSpPr>
          <p:cNvPr id="5" name="Footer Placeholder 4">
            <a:extLst>
              <a:ext uri="{FF2B5EF4-FFF2-40B4-BE49-F238E27FC236}">
                <a16:creationId xmlns:a16="http://schemas.microsoft.com/office/drawing/2014/main" id="{493D683C-3CBA-82D6-F7F6-7AC29C2CED46}"/>
              </a:ext>
            </a:extLst>
          </p:cNvPr>
          <p:cNvSpPr>
            <a:spLocks noGrp="1"/>
          </p:cNvSpPr>
          <p:nvPr>
            <p:ph type="ftr" sz="quarter" idx="3"/>
          </p:nvPr>
        </p:nvSpPr>
        <p:spPr>
          <a:xfrm>
            <a:off x="3499494" y="6288724"/>
            <a:ext cx="8081444" cy="365125"/>
          </a:xfrm>
          <a:prstGeom prst="rect">
            <a:avLst/>
          </a:prstGeom>
        </p:spPr>
        <p:txBody>
          <a:bodyPr vert="horz" lIns="91440" tIns="45720" rIns="91440" bIns="45720" rtlCol="0" anchor="ctr"/>
          <a:lstStyle>
            <a:lvl1pPr algn="r">
              <a:defRPr sz="1200" b="0">
                <a:solidFill>
                  <a:schemeClr val="tx1">
                    <a:lumMod val="75000"/>
                  </a:schemeClr>
                </a:solidFill>
              </a:defRPr>
            </a:lvl1pPr>
          </a:lstStyle>
          <a:p>
            <a:endParaRPr lang="en-US" dirty="0"/>
          </a:p>
        </p:txBody>
      </p:sp>
      <p:sp>
        <p:nvSpPr>
          <p:cNvPr id="6" name="Slide Number Placeholder 5">
            <a:extLst>
              <a:ext uri="{FF2B5EF4-FFF2-40B4-BE49-F238E27FC236}">
                <a16:creationId xmlns:a16="http://schemas.microsoft.com/office/drawing/2014/main" id="{9627A4A6-1594-51B3-2B27-71503A3EA162}"/>
              </a:ext>
            </a:extLst>
          </p:cNvPr>
          <p:cNvSpPr>
            <a:spLocks noGrp="1"/>
          </p:cNvSpPr>
          <p:nvPr>
            <p:ph type="sldNum" sz="quarter" idx="4"/>
          </p:nvPr>
        </p:nvSpPr>
        <p:spPr>
          <a:xfrm>
            <a:off x="11737792" y="6288723"/>
            <a:ext cx="454208" cy="365125"/>
          </a:xfrm>
          <a:prstGeom prst="rect">
            <a:avLst/>
          </a:prstGeom>
          <a:noFill/>
        </p:spPr>
        <p:txBody>
          <a:bodyPr vert="horz" lIns="91440" tIns="45720" rIns="91440" bIns="45720" rtlCol="0" anchor="ctr"/>
          <a:lstStyle>
            <a:lvl1pPr algn="l">
              <a:defRPr sz="1200" b="0">
                <a:solidFill>
                  <a:schemeClr val="tx1">
                    <a:lumMod val="75000"/>
                  </a:schemeClr>
                </a:solidFill>
              </a:defRPr>
            </a:lvl1pPr>
          </a:lstStyle>
          <a:p>
            <a:fld id="{8179B124-EE6F-DB4E-A403-682A40579A9A}" type="slidenum">
              <a:rPr lang="en-US" smtClean="0"/>
              <a:pPr/>
              <a:t>‹#›</a:t>
            </a:fld>
            <a:endParaRPr lang="en-US"/>
          </a:p>
        </p:txBody>
      </p:sp>
      <p:pic>
        <p:nvPicPr>
          <p:cNvPr id="7" name="Picture 6">
            <a:extLst>
              <a:ext uri="{FF2B5EF4-FFF2-40B4-BE49-F238E27FC236}">
                <a16:creationId xmlns:a16="http://schemas.microsoft.com/office/drawing/2014/main" id="{696235D1-2BC9-75F7-C101-3EB37E70A8AE}"/>
              </a:ext>
              <a:ext uri="{C183D7F6-B498-43B3-948B-1728B52AA6E4}">
                <adec:decorative xmlns:adec="http://schemas.microsoft.com/office/drawing/2017/decorative" val="1"/>
              </a:ext>
            </a:extLst>
          </p:cNvPr>
          <p:cNvPicPr>
            <a:picLocks noChangeAspect="1"/>
          </p:cNvPicPr>
          <p:nvPr/>
        </p:nvPicPr>
        <p:blipFill rotWithShape="1">
          <a:blip r:embed="rId28">
            <a:extLst>
              <a:ext uri="{28A0092B-C50C-407E-A947-70E740481C1C}">
                <a14:useLocalDpi xmlns:a14="http://schemas.microsoft.com/office/drawing/2010/main" val="0"/>
              </a:ext>
            </a:extLst>
          </a:blip>
          <a:srcRect l="13937" t="20913" r="8465"/>
          <a:stretch/>
        </p:blipFill>
        <p:spPr>
          <a:xfrm>
            <a:off x="0" y="0"/>
            <a:ext cx="12192000" cy="125457"/>
          </a:xfrm>
          <a:prstGeom prst="rect">
            <a:avLst/>
          </a:prstGeom>
          <a:ln>
            <a:noFill/>
          </a:ln>
        </p:spPr>
      </p:pic>
      <p:pic>
        <p:nvPicPr>
          <p:cNvPr id="8" name="Picture 7">
            <a:extLst>
              <a:ext uri="{FF2B5EF4-FFF2-40B4-BE49-F238E27FC236}">
                <a16:creationId xmlns:a16="http://schemas.microsoft.com/office/drawing/2014/main" id="{306F9A3E-E378-7717-0B3B-9B77201B4D5F}"/>
              </a:ext>
              <a:ext uri="{C183D7F6-B498-43B3-948B-1728B52AA6E4}">
                <adec:decorative xmlns:adec="http://schemas.microsoft.com/office/drawing/2017/decorative" val="1"/>
              </a:ext>
            </a:extLst>
          </p:cNvPr>
          <p:cNvPicPr>
            <a:picLocks noChangeAspect="1"/>
          </p:cNvPicPr>
          <p:nvPr userDrawn="1"/>
        </p:nvPicPr>
        <p:blipFill rotWithShape="1">
          <a:blip r:embed="rId28">
            <a:extLst>
              <a:ext uri="{28A0092B-C50C-407E-A947-70E740481C1C}">
                <a14:useLocalDpi xmlns:a14="http://schemas.microsoft.com/office/drawing/2010/main" val="0"/>
              </a:ext>
            </a:extLst>
          </a:blip>
          <a:srcRect l="13937" t="20913" r="8465"/>
          <a:stretch/>
        </p:blipFill>
        <p:spPr>
          <a:xfrm>
            <a:off x="0" y="0"/>
            <a:ext cx="12192000" cy="125457"/>
          </a:xfrm>
          <a:prstGeom prst="rect">
            <a:avLst/>
          </a:prstGeom>
          <a:ln>
            <a:noFill/>
          </a:ln>
        </p:spPr>
      </p:pic>
    </p:spTree>
    <p:extLst>
      <p:ext uri="{BB962C8B-B14F-4D97-AF65-F5344CB8AC3E}">
        <p14:creationId xmlns:p14="http://schemas.microsoft.com/office/powerpoint/2010/main" val="380755587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Lst>
  <p:txStyles>
    <p:title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82DB87-0921-47FD-6081-A4CCFA650120}"/>
              </a:ext>
            </a:extLst>
          </p:cNvPr>
          <p:cNvSpPr>
            <a:spLocks noGrp="1"/>
          </p:cNvSpPr>
          <p:nvPr>
            <p:ph type="ctrTitle"/>
          </p:nvPr>
        </p:nvSpPr>
        <p:spPr/>
        <p:txBody>
          <a:bodyPr/>
          <a:lstStyle/>
          <a:p>
            <a:r>
              <a:rPr lang="en-US" dirty="0"/>
              <a:t>First Half Data K- Means</a:t>
            </a:r>
          </a:p>
        </p:txBody>
      </p:sp>
      <p:sp>
        <p:nvSpPr>
          <p:cNvPr id="7" name="Picture Placeholder 6">
            <a:extLst>
              <a:ext uri="{FF2B5EF4-FFF2-40B4-BE49-F238E27FC236}">
                <a16:creationId xmlns:a16="http://schemas.microsoft.com/office/drawing/2014/main" id="{B2424787-35AA-44F3-76EC-0FD8734031B2}"/>
              </a:ext>
            </a:extLst>
          </p:cNvPr>
          <p:cNvSpPr>
            <a:spLocks noGrp="1"/>
          </p:cNvSpPr>
          <p:nvPr>
            <p:ph type="pic" sz="quarter" idx="13"/>
          </p:nvPr>
        </p:nvSpPr>
        <p:spPr/>
        <p:txBody>
          <a:bodyPr/>
          <a:lstStyle/>
          <a:p>
            <a:endParaRPr lang="en-US"/>
          </a:p>
        </p:txBody>
      </p:sp>
    </p:spTree>
    <p:extLst>
      <p:ext uri="{BB962C8B-B14F-4D97-AF65-F5344CB8AC3E}">
        <p14:creationId xmlns:p14="http://schemas.microsoft.com/office/powerpoint/2010/main" val="2122061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DC79E-9030-E2CE-E41C-8B64A0CC55B8}"/>
              </a:ext>
            </a:extLst>
          </p:cNvPr>
          <p:cNvSpPr>
            <a:spLocks noGrp="1"/>
          </p:cNvSpPr>
          <p:nvPr>
            <p:ph type="title"/>
          </p:nvPr>
        </p:nvSpPr>
        <p:spPr/>
        <p:txBody>
          <a:bodyPr/>
          <a:lstStyle/>
          <a:p>
            <a:pPr algn="ctr"/>
            <a:r>
              <a:rPr lang="en-US" dirty="0"/>
              <a:t>Confusion Matrix</a:t>
            </a:r>
            <a:endParaRPr lang="en-US"/>
          </a:p>
        </p:txBody>
      </p:sp>
      <p:sp>
        <p:nvSpPr>
          <p:cNvPr id="9" name="Text Placeholder 8">
            <a:extLst>
              <a:ext uri="{FF2B5EF4-FFF2-40B4-BE49-F238E27FC236}">
                <a16:creationId xmlns:a16="http://schemas.microsoft.com/office/drawing/2014/main" id="{FBED17F0-B2FA-E330-E57F-DB49B4DB9A5E}"/>
              </a:ext>
            </a:extLst>
          </p:cNvPr>
          <p:cNvSpPr>
            <a:spLocks noGrp="1"/>
          </p:cNvSpPr>
          <p:nvPr>
            <p:ph type="body" idx="1"/>
          </p:nvPr>
        </p:nvSpPr>
        <p:spPr/>
        <p:txBody>
          <a:bodyPr>
            <a:normAutofit/>
          </a:bodyPr>
          <a:lstStyle/>
          <a:p>
            <a:pPr algn="ctr"/>
            <a:r>
              <a:rPr lang="en-US" dirty="0"/>
              <a:t>First Half Data</a:t>
            </a:r>
            <a:endParaRPr lang="en-US"/>
          </a:p>
        </p:txBody>
      </p:sp>
      <p:sp>
        <p:nvSpPr>
          <p:cNvPr id="10" name="Content Placeholder 9">
            <a:extLst>
              <a:ext uri="{FF2B5EF4-FFF2-40B4-BE49-F238E27FC236}">
                <a16:creationId xmlns:a16="http://schemas.microsoft.com/office/drawing/2014/main" id="{5FC1529A-643E-D8A5-F1F2-88A7E2C5767D}"/>
              </a:ext>
            </a:extLst>
          </p:cNvPr>
          <p:cNvSpPr>
            <a:spLocks noGrp="1"/>
          </p:cNvSpPr>
          <p:nvPr>
            <p:ph sz="half" idx="2"/>
          </p:nvPr>
        </p:nvSpPr>
        <p:spPr/>
        <p:txBody>
          <a:bodyPr vert="horz" lIns="91440" tIns="45720" rIns="91440" bIns="45720" rtlCol="0" anchor="t">
            <a:normAutofit/>
          </a:bodyPr>
          <a:lstStyle/>
          <a:p>
            <a:pPr algn="ctr"/>
            <a:r>
              <a:rPr lang="en-US" dirty="0">
                <a:latin typeface="Consolas"/>
              </a:rPr>
              <a:t> Classification  Count
0             TN   1702
1             FN    185
2             TP     77
3             FP     23</a:t>
            </a:r>
          </a:p>
        </p:txBody>
      </p:sp>
      <p:sp>
        <p:nvSpPr>
          <p:cNvPr id="11" name="Text Placeholder 10">
            <a:extLst>
              <a:ext uri="{FF2B5EF4-FFF2-40B4-BE49-F238E27FC236}">
                <a16:creationId xmlns:a16="http://schemas.microsoft.com/office/drawing/2014/main" id="{7D1DF50B-38EC-54C5-AA94-365DDCE227D2}"/>
              </a:ext>
            </a:extLst>
          </p:cNvPr>
          <p:cNvSpPr>
            <a:spLocks noGrp="1"/>
          </p:cNvSpPr>
          <p:nvPr>
            <p:ph type="body" sz="quarter" idx="3"/>
          </p:nvPr>
        </p:nvSpPr>
        <p:spPr/>
        <p:txBody>
          <a:bodyPr/>
          <a:lstStyle/>
          <a:p>
            <a:pPr algn="ctr"/>
            <a:r>
              <a:rPr lang="en-US" dirty="0"/>
              <a:t>Full Data</a:t>
            </a:r>
            <a:endParaRPr lang="en-US"/>
          </a:p>
        </p:txBody>
      </p:sp>
      <p:sp>
        <p:nvSpPr>
          <p:cNvPr id="12" name="Content Placeholder 11">
            <a:extLst>
              <a:ext uri="{FF2B5EF4-FFF2-40B4-BE49-F238E27FC236}">
                <a16:creationId xmlns:a16="http://schemas.microsoft.com/office/drawing/2014/main" id="{8531A6E9-80FD-FB0D-321D-07A5B749DC03}"/>
              </a:ext>
            </a:extLst>
          </p:cNvPr>
          <p:cNvSpPr>
            <a:spLocks noGrp="1"/>
          </p:cNvSpPr>
          <p:nvPr>
            <p:ph sz="quarter" idx="4"/>
          </p:nvPr>
        </p:nvSpPr>
        <p:spPr/>
        <p:txBody>
          <a:bodyPr vert="horz" lIns="91440" tIns="45720" rIns="91440" bIns="45720" rtlCol="0" anchor="t">
            <a:normAutofit/>
          </a:bodyPr>
          <a:lstStyle/>
          <a:p>
            <a:pPr algn="ctr"/>
            <a:r>
              <a:rPr lang="en-US" dirty="0">
                <a:latin typeface="Consolas"/>
              </a:rPr>
              <a:t> Classification  Count
0             TN   3482
1             FN    295
2             TP    199</a:t>
            </a:r>
            <a:endParaRPr lang="en-US" dirty="0"/>
          </a:p>
        </p:txBody>
      </p:sp>
    </p:spTree>
    <p:extLst>
      <p:ext uri="{BB962C8B-B14F-4D97-AF65-F5344CB8AC3E}">
        <p14:creationId xmlns:p14="http://schemas.microsoft.com/office/powerpoint/2010/main" val="3978449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A5CB60-F452-37E7-8819-9260ED58F850}"/>
              </a:ext>
            </a:extLst>
          </p:cNvPr>
          <p:cNvSpPr>
            <a:spLocks noGrp="1"/>
          </p:cNvSpPr>
          <p:nvPr>
            <p:ph type="body" sz="half" idx="2"/>
          </p:nvPr>
        </p:nvSpPr>
        <p:spPr/>
        <p:txBody>
          <a:bodyPr/>
          <a:lstStyle/>
          <a:p>
            <a:r>
              <a:rPr lang="en-US" b="1" dirty="0"/>
              <a:t>This template includes over 20 unique layout options! </a:t>
            </a:r>
          </a:p>
          <a:p>
            <a:r>
              <a:rPr lang="en-US" dirty="0"/>
              <a:t>Click the dropdown arrow directly next to the ‘New Slide’ button to see more slide options not included in these samples. </a:t>
            </a:r>
          </a:p>
        </p:txBody>
      </p:sp>
      <p:sp>
        <p:nvSpPr>
          <p:cNvPr id="4" name="Picture Placeholder 3">
            <a:extLst>
              <a:ext uri="{FF2B5EF4-FFF2-40B4-BE49-F238E27FC236}">
                <a16:creationId xmlns:a16="http://schemas.microsoft.com/office/drawing/2014/main" id="{1E79E326-F89C-185C-2A87-CFEABA69FA68}"/>
              </a:ext>
            </a:extLst>
          </p:cNvPr>
          <p:cNvSpPr>
            <a:spLocks noGrp="1"/>
          </p:cNvSpPr>
          <p:nvPr>
            <p:ph type="pic" sz="quarter" idx="18"/>
          </p:nvPr>
        </p:nvSpPr>
        <p:spPr/>
        <p:txBody>
          <a:bodyPr/>
          <a:lstStyle/>
          <a:p>
            <a:endParaRPr lang="en-US"/>
          </a:p>
        </p:txBody>
      </p:sp>
      <p:sp>
        <p:nvSpPr>
          <p:cNvPr id="37" name="Title 36">
            <a:extLst>
              <a:ext uri="{FF2B5EF4-FFF2-40B4-BE49-F238E27FC236}">
                <a16:creationId xmlns:a16="http://schemas.microsoft.com/office/drawing/2014/main" id="{83E6A6DF-221A-CB75-675D-240E7E681FD6}"/>
              </a:ext>
            </a:extLst>
          </p:cNvPr>
          <p:cNvSpPr>
            <a:spLocks noGrp="1"/>
          </p:cNvSpPr>
          <p:nvPr>
            <p:ph type="title"/>
          </p:nvPr>
        </p:nvSpPr>
        <p:spPr/>
        <p:txBody>
          <a:bodyPr/>
          <a:lstStyle/>
          <a:p>
            <a:r>
              <a:rPr lang="en-US" dirty="0"/>
              <a:t>Accessing all the layout options</a:t>
            </a:r>
          </a:p>
        </p:txBody>
      </p:sp>
    </p:spTree>
    <p:extLst>
      <p:ext uri="{BB962C8B-B14F-4D97-AF65-F5344CB8AC3E}">
        <p14:creationId xmlns:p14="http://schemas.microsoft.com/office/powerpoint/2010/main" val="3875195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F10458E-CD40-7AB5-6D51-47AE136AF086}"/>
              </a:ext>
            </a:extLst>
          </p:cNvPr>
          <p:cNvSpPr>
            <a:spLocks noGrp="1"/>
          </p:cNvSpPr>
          <p:nvPr>
            <p:ph type="ctrTitle"/>
          </p:nvPr>
        </p:nvSpPr>
        <p:spPr/>
        <p:txBody>
          <a:bodyPr/>
          <a:lstStyle/>
          <a:p>
            <a:r>
              <a:rPr lang="en-US" dirty="0"/>
              <a:t>DEPARTMENTAL PRESENTATIONS</a:t>
            </a:r>
          </a:p>
        </p:txBody>
      </p:sp>
      <p:sp>
        <p:nvSpPr>
          <p:cNvPr id="11" name="Subtitle 10">
            <a:extLst>
              <a:ext uri="{FF2B5EF4-FFF2-40B4-BE49-F238E27FC236}">
                <a16:creationId xmlns:a16="http://schemas.microsoft.com/office/drawing/2014/main" id="{2AB6C4B2-0A8C-49F4-1D70-7F80E4F09178}"/>
              </a:ext>
            </a:extLst>
          </p:cNvPr>
          <p:cNvSpPr>
            <a:spLocks noGrp="1"/>
          </p:cNvSpPr>
          <p:nvPr>
            <p:ph type="subTitle" idx="1"/>
          </p:nvPr>
        </p:nvSpPr>
        <p:spPr/>
        <p:txBody>
          <a:bodyPr/>
          <a:lstStyle/>
          <a:p>
            <a:r>
              <a:rPr lang="en-US" dirty="0"/>
              <a:t>Use the frame above to add your department logo</a:t>
            </a:r>
          </a:p>
        </p:txBody>
      </p:sp>
      <p:sp>
        <p:nvSpPr>
          <p:cNvPr id="13" name="Picture Placeholder 12">
            <a:extLst>
              <a:ext uri="{FF2B5EF4-FFF2-40B4-BE49-F238E27FC236}">
                <a16:creationId xmlns:a16="http://schemas.microsoft.com/office/drawing/2014/main" id="{0EA84507-AE95-31ED-1EAA-1FB553567CD1}"/>
              </a:ext>
            </a:extLst>
          </p:cNvPr>
          <p:cNvSpPr>
            <a:spLocks noGrp="1"/>
          </p:cNvSpPr>
          <p:nvPr>
            <p:ph type="pic" sz="quarter" idx="14"/>
          </p:nvPr>
        </p:nvSpPr>
        <p:spPr/>
        <p:txBody>
          <a:bodyPr/>
          <a:lstStyle/>
          <a:p>
            <a:endParaRPr lang="en-US"/>
          </a:p>
        </p:txBody>
      </p:sp>
      <p:sp>
        <p:nvSpPr>
          <p:cNvPr id="12" name="Picture Placeholder 11">
            <a:extLst>
              <a:ext uri="{FF2B5EF4-FFF2-40B4-BE49-F238E27FC236}">
                <a16:creationId xmlns:a16="http://schemas.microsoft.com/office/drawing/2014/main" id="{C87ED51D-3D48-C33B-338C-2639A602F704}"/>
              </a:ext>
            </a:extLst>
          </p:cNvPr>
          <p:cNvSpPr>
            <a:spLocks noGrp="1"/>
          </p:cNvSpPr>
          <p:nvPr>
            <p:ph type="pic" sz="quarter" idx="13"/>
          </p:nvPr>
        </p:nvSpPr>
        <p:spPr/>
        <p:txBody>
          <a:bodyPr/>
          <a:lstStyle/>
          <a:p>
            <a:endParaRPr lang="en-US"/>
          </a:p>
        </p:txBody>
      </p:sp>
    </p:spTree>
    <p:extLst>
      <p:ext uri="{BB962C8B-B14F-4D97-AF65-F5344CB8AC3E}">
        <p14:creationId xmlns:p14="http://schemas.microsoft.com/office/powerpoint/2010/main" val="2292944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62F4535-7038-67F5-0861-F93417A7E65B}"/>
              </a:ext>
            </a:extLst>
          </p:cNvPr>
          <p:cNvSpPr>
            <a:spLocks noGrp="1"/>
          </p:cNvSpPr>
          <p:nvPr>
            <p:ph type="title"/>
          </p:nvPr>
        </p:nvSpPr>
        <p:spPr/>
        <p:txBody>
          <a:bodyPr/>
          <a:lstStyle/>
          <a:p>
            <a:r>
              <a:rPr lang="en-US" dirty="0"/>
              <a:t>Defense </a:t>
            </a:r>
          </a:p>
        </p:txBody>
      </p:sp>
      <p:sp>
        <p:nvSpPr>
          <p:cNvPr id="3" name="Content Placeholder 2">
            <a:extLst>
              <a:ext uri="{FF2B5EF4-FFF2-40B4-BE49-F238E27FC236}">
                <a16:creationId xmlns:a16="http://schemas.microsoft.com/office/drawing/2014/main" id="{F2912B85-AD56-9E29-47EA-46D797A32F8B}"/>
              </a:ext>
            </a:extLst>
          </p:cNvPr>
          <p:cNvSpPr>
            <a:spLocks noGrp="1"/>
          </p:cNvSpPr>
          <p:nvPr>
            <p:ph idx="1"/>
          </p:nvPr>
        </p:nvSpPr>
        <p:spPr/>
        <p:txBody>
          <a:bodyPr vert="horz" lIns="91440" tIns="45720" rIns="91440" bIns="45720" rtlCol="0" anchor="t">
            <a:normAutofit/>
          </a:bodyPr>
          <a:lstStyle/>
          <a:p>
            <a:r>
              <a:rPr lang="en-US" dirty="0"/>
              <a:t>On defenses end, Th </a:t>
            </a:r>
            <a:r>
              <a:rPr lang="en-US" err="1"/>
              <a:t>intial</a:t>
            </a:r>
            <a:r>
              <a:rPr lang="en-US" dirty="0"/>
              <a:t> phase involve identifying the </a:t>
            </a:r>
            <a:r>
              <a:rPr lang="en-US" err="1"/>
              <a:t>chnages</a:t>
            </a:r>
            <a:r>
              <a:rPr lang="en-US" dirty="0"/>
              <a:t> in original data and identifying exact points of where </a:t>
            </a:r>
            <a:r>
              <a:rPr lang="en-US"/>
              <a:t>changes</a:t>
            </a:r>
            <a:r>
              <a:rPr lang="en-US" dirty="0"/>
              <a:t> happened. For this Noised data of First Half Dataset is taken as example.</a:t>
            </a:r>
          </a:p>
        </p:txBody>
      </p:sp>
    </p:spTree>
    <p:extLst>
      <p:ext uri="{BB962C8B-B14F-4D97-AF65-F5344CB8AC3E}">
        <p14:creationId xmlns:p14="http://schemas.microsoft.com/office/powerpoint/2010/main" val="2136948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FBED17F0-B2FA-E330-E57F-DB49B4DB9A5E}"/>
              </a:ext>
            </a:extLst>
          </p:cNvPr>
          <p:cNvSpPr>
            <a:spLocks noGrp="1"/>
          </p:cNvSpPr>
          <p:nvPr>
            <p:ph type="body" idx="1"/>
          </p:nvPr>
        </p:nvSpPr>
        <p:spPr>
          <a:xfrm>
            <a:off x="1120" y="6056909"/>
            <a:ext cx="12190707" cy="772802"/>
          </a:xfrm>
        </p:spPr>
        <p:txBody>
          <a:bodyPr>
            <a:normAutofit fontScale="92500" lnSpcReduction="20000"/>
          </a:bodyPr>
          <a:lstStyle/>
          <a:p>
            <a:r>
              <a:rPr lang="en-US" dirty="0"/>
              <a:t>Change Point Detection represented with Red Dotted Lines, Along with the blues are original Data and the dotted orange is poisoned data.</a:t>
            </a:r>
          </a:p>
        </p:txBody>
      </p:sp>
      <p:pic>
        <p:nvPicPr>
          <p:cNvPr id="8" name="Picture 7" descr="A graph of a graph&#10;&#10;Description automatically generated">
            <a:extLst>
              <a:ext uri="{FF2B5EF4-FFF2-40B4-BE49-F238E27FC236}">
                <a16:creationId xmlns:a16="http://schemas.microsoft.com/office/drawing/2014/main" id="{E4C7B4DD-800A-970A-B27A-C85ED723E3A0}"/>
              </a:ext>
            </a:extLst>
          </p:cNvPr>
          <p:cNvPicPr>
            <a:picLocks noChangeAspect="1"/>
          </p:cNvPicPr>
          <p:nvPr/>
        </p:nvPicPr>
        <p:blipFill>
          <a:blip r:embed="rId3"/>
          <a:stretch>
            <a:fillRect/>
          </a:stretch>
        </p:blipFill>
        <p:spPr>
          <a:xfrm>
            <a:off x="4600" y="-5974"/>
            <a:ext cx="12195714" cy="6069201"/>
          </a:xfrm>
          <a:prstGeom prst="rect">
            <a:avLst/>
          </a:prstGeom>
        </p:spPr>
      </p:pic>
    </p:spTree>
    <p:extLst>
      <p:ext uri="{BB962C8B-B14F-4D97-AF65-F5344CB8AC3E}">
        <p14:creationId xmlns:p14="http://schemas.microsoft.com/office/powerpoint/2010/main" val="2170406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08D0B-AB06-690B-F0CB-593DBEEDF4F5}"/>
              </a:ext>
            </a:extLst>
          </p:cNvPr>
          <p:cNvSpPr>
            <a:spLocks noGrp="1"/>
          </p:cNvSpPr>
          <p:nvPr>
            <p:ph type="title"/>
          </p:nvPr>
        </p:nvSpPr>
        <p:spPr/>
        <p:txBody>
          <a:bodyPr/>
          <a:lstStyle/>
          <a:p>
            <a:r>
              <a:rPr lang="en-US" dirty="0"/>
              <a:t>Section Header</a:t>
            </a:r>
          </a:p>
        </p:txBody>
      </p:sp>
      <p:sp>
        <p:nvSpPr>
          <p:cNvPr id="3" name="Text Placeholder 2">
            <a:extLst>
              <a:ext uri="{FF2B5EF4-FFF2-40B4-BE49-F238E27FC236}">
                <a16:creationId xmlns:a16="http://schemas.microsoft.com/office/drawing/2014/main" id="{DDF536B4-DCB3-FA90-DF57-4EB17CF7B334}"/>
              </a:ext>
            </a:extLst>
          </p:cNvPr>
          <p:cNvSpPr>
            <a:spLocks noGrp="1"/>
          </p:cNvSpPr>
          <p:nvPr>
            <p:ph type="body" idx="1"/>
          </p:nvPr>
        </p:nvSpPr>
        <p:spPr/>
        <p:txBody>
          <a:bodyPr>
            <a:normAutofit/>
          </a:bodyPr>
          <a:lstStyle/>
          <a:p>
            <a:r>
              <a:rPr lang="en-US" dirty="0"/>
              <a:t>Want to add your own background image to a section header? Right-click the slide (careful to avoid the text boxes) and select ‘Format Background…’ to open the Format Pane on the right. Then hit the ‘Insert’ button and add any image from your computer.</a:t>
            </a:r>
          </a:p>
        </p:txBody>
      </p:sp>
    </p:spTree>
    <p:extLst>
      <p:ext uri="{BB962C8B-B14F-4D97-AF65-F5344CB8AC3E}">
        <p14:creationId xmlns:p14="http://schemas.microsoft.com/office/powerpoint/2010/main" val="24018809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3DC0F2-6294-F7AA-0975-9D509AE29607}"/>
              </a:ext>
            </a:extLst>
          </p:cNvPr>
          <p:cNvSpPr>
            <a:spLocks noGrp="1"/>
          </p:cNvSpPr>
          <p:nvPr>
            <p:ph type="title"/>
          </p:nvPr>
        </p:nvSpPr>
        <p:spPr/>
        <p:txBody>
          <a:bodyPr>
            <a:normAutofit fontScale="90000"/>
          </a:bodyPr>
          <a:lstStyle/>
          <a:p>
            <a:r>
              <a:rPr lang="en-US" dirty="0"/>
              <a:t>“A bobcat will fight you with everything he has; with four claws, teeth, speed and brains.”</a:t>
            </a:r>
          </a:p>
        </p:txBody>
      </p:sp>
      <p:sp>
        <p:nvSpPr>
          <p:cNvPr id="3" name="Text Placeholder 2">
            <a:extLst>
              <a:ext uri="{FF2B5EF4-FFF2-40B4-BE49-F238E27FC236}">
                <a16:creationId xmlns:a16="http://schemas.microsoft.com/office/drawing/2014/main" id="{BAC2C01E-EFD4-15C8-C59D-D2ACCCEA4707}"/>
              </a:ext>
            </a:extLst>
          </p:cNvPr>
          <p:cNvSpPr>
            <a:spLocks noGrp="1"/>
          </p:cNvSpPr>
          <p:nvPr>
            <p:ph type="body" sz="quarter" idx="13"/>
          </p:nvPr>
        </p:nvSpPr>
        <p:spPr/>
        <p:txBody>
          <a:bodyPr/>
          <a:lstStyle/>
          <a:p>
            <a:r>
              <a:rPr lang="en-US" dirty="0"/>
              <a:t>— Oscar Strahan</a:t>
            </a:r>
          </a:p>
        </p:txBody>
      </p:sp>
    </p:spTree>
    <p:extLst>
      <p:ext uri="{BB962C8B-B14F-4D97-AF65-F5344CB8AC3E}">
        <p14:creationId xmlns:p14="http://schemas.microsoft.com/office/powerpoint/2010/main" val="50519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3E9BF-28A0-D2A7-8F62-E4FCC627E509}"/>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BEE272FC-8B28-3D48-B1A4-FA2B4524AD0D}"/>
              </a:ext>
            </a:extLst>
          </p:cNvPr>
          <p:cNvSpPr>
            <a:spLocks noGrp="1"/>
          </p:cNvSpPr>
          <p:nvPr>
            <p:ph type="body" sz="quarter" idx="13"/>
          </p:nvPr>
        </p:nvSpPr>
        <p:spPr/>
        <p:txBody>
          <a:bodyPr/>
          <a:lstStyle/>
          <a:p>
            <a:endParaRPr lang="en-US"/>
          </a:p>
        </p:txBody>
      </p:sp>
      <p:sp>
        <p:nvSpPr>
          <p:cNvPr id="11" name="Picture Placeholder 10">
            <a:extLst>
              <a:ext uri="{FF2B5EF4-FFF2-40B4-BE49-F238E27FC236}">
                <a16:creationId xmlns:a16="http://schemas.microsoft.com/office/drawing/2014/main" id="{388FF44A-A8E8-3641-D3C7-95C739528BB0}"/>
              </a:ext>
            </a:extLst>
          </p:cNvPr>
          <p:cNvSpPr>
            <a:spLocks noGrp="1"/>
          </p:cNvSpPr>
          <p:nvPr>
            <p:ph type="pic" sz="quarter" idx="18"/>
          </p:nvPr>
        </p:nvSpPr>
        <p:spPr/>
        <p:txBody>
          <a:bodyPr/>
          <a:lstStyle/>
          <a:p>
            <a:endParaRPr lang="en-US"/>
          </a:p>
        </p:txBody>
      </p:sp>
      <p:sp>
        <p:nvSpPr>
          <p:cNvPr id="5" name="Text Placeholder 4">
            <a:extLst>
              <a:ext uri="{FF2B5EF4-FFF2-40B4-BE49-F238E27FC236}">
                <a16:creationId xmlns:a16="http://schemas.microsoft.com/office/drawing/2014/main" id="{26BCF36E-166E-025B-B5B2-3BCD37940CCE}"/>
              </a:ext>
            </a:extLst>
          </p:cNvPr>
          <p:cNvSpPr>
            <a:spLocks noGrp="1"/>
          </p:cNvSpPr>
          <p:nvPr>
            <p:ph type="body" sz="quarter" idx="14"/>
          </p:nvPr>
        </p:nvSpPr>
        <p:spPr/>
        <p:txBody>
          <a:bodyPr/>
          <a:lstStyle/>
          <a:p>
            <a:endParaRPr lang="en-US"/>
          </a:p>
        </p:txBody>
      </p:sp>
      <p:sp>
        <p:nvSpPr>
          <p:cNvPr id="9" name="Picture Placeholder 8">
            <a:extLst>
              <a:ext uri="{FF2B5EF4-FFF2-40B4-BE49-F238E27FC236}">
                <a16:creationId xmlns:a16="http://schemas.microsoft.com/office/drawing/2014/main" id="{3E863675-CB58-5162-9F31-AC18436C41DC}"/>
              </a:ext>
            </a:extLst>
          </p:cNvPr>
          <p:cNvSpPr>
            <a:spLocks noGrp="1"/>
          </p:cNvSpPr>
          <p:nvPr>
            <p:ph type="pic" sz="quarter" idx="19"/>
          </p:nvPr>
        </p:nvSpPr>
        <p:spPr/>
        <p:txBody>
          <a:bodyPr/>
          <a:lstStyle/>
          <a:p>
            <a:endParaRPr lang="en-US"/>
          </a:p>
        </p:txBody>
      </p:sp>
    </p:spTree>
    <p:extLst>
      <p:ext uri="{BB962C8B-B14F-4D97-AF65-F5344CB8AC3E}">
        <p14:creationId xmlns:p14="http://schemas.microsoft.com/office/powerpoint/2010/main" val="3799544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EA26F-184F-A99E-5231-6428E5EA58D4}"/>
              </a:ext>
            </a:extLst>
          </p:cNvPr>
          <p:cNvSpPr>
            <a:spLocks noGrp="1"/>
          </p:cNvSpPr>
          <p:nvPr>
            <p:ph type="ctrTitle"/>
          </p:nvPr>
        </p:nvSpPr>
        <p:spPr>
          <a:xfrm>
            <a:off x="288099" y="1730276"/>
            <a:ext cx="6255205" cy="1675030"/>
          </a:xfrm>
        </p:spPr>
        <p:txBody>
          <a:bodyPr>
            <a:normAutofit fontScale="90000"/>
          </a:bodyPr>
          <a:lstStyle/>
          <a:p>
            <a:pPr marL="514350" indent="-514350">
              <a:buAutoNum type="arabicPeriod"/>
            </a:pPr>
            <a:r>
              <a:rPr lang="en-US" sz="3200" b="0" dirty="0">
                <a:ea typeface="+mj-lt"/>
                <a:cs typeface="+mj-lt"/>
              </a:rPr>
              <a:t>First question is the outlier designation changed because of the changes in data, or attacks?</a:t>
            </a:r>
            <a:endParaRPr lang="en-US" sz="3200" dirty="0"/>
          </a:p>
        </p:txBody>
      </p:sp>
      <p:sp>
        <p:nvSpPr>
          <p:cNvPr id="7" name="Picture Placeholder 6">
            <a:extLst>
              <a:ext uri="{FF2B5EF4-FFF2-40B4-BE49-F238E27FC236}">
                <a16:creationId xmlns:a16="http://schemas.microsoft.com/office/drawing/2014/main" id="{9EF7FB67-E2FF-4681-88C7-5FEAA1711F27}"/>
              </a:ext>
            </a:extLst>
          </p:cNvPr>
          <p:cNvSpPr>
            <a:spLocks noGrp="1"/>
          </p:cNvSpPr>
          <p:nvPr>
            <p:ph type="pic" sz="quarter" idx="13"/>
          </p:nvPr>
        </p:nvSpPr>
        <p:spPr/>
        <p:txBody>
          <a:bodyPr/>
          <a:lstStyle/>
          <a:p>
            <a:endParaRPr lang="en-US"/>
          </a:p>
        </p:txBody>
      </p:sp>
    </p:spTree>
    <p:extLst>
      <p:ext uri="{BB962C8B-B14F-4D97-AF65-F5344CB8AC3E}">
        <p14:creationId xmlns:p14="http://schemas.microsoft.com/office/powerpoint/2010/main" val="1404855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62F4535-7038-67F5-0861-F93417A7E65B}"/>
              </a:ext>
            </a:extLst>
          </p:cNvPr>
          <p:cNvSpPr>
            <a:spLocks noGrp="1"/>
          </p:cNvSpPr>
          <p:nvPr>
            <p:ph type="title"/>
          </p:nvPr>
        </p:nvSpPr>
        <p:spPr>
          <a:xfrm>
            <a:off x="608138" y="365125"/>
            <a:ext cx="10972800" cy="323061"/>
          </a:xfrm>
        </p:spPr>
        <p:txBody>
          <a:bodyPr>
            <a:normAutofit fontScale="90000"/>
          </a:bodyPr>
          <a:lstStyle/>
          <a:p>
            <a:pPr algn="ctr"/>
            <a:r>
              <a:rPr lang="en-US" dirty="0"/>
              <a:t>Outliers Before Data Poisoning</a:t>
            </a:r>
            <a:endParaRPr lang="en-US"/>
          </a:p>
        </p:txBody>
      </p:sp>
      <p:pic>
        <p:nvPicPr>
          <p:cNvPr id="5" name="Picture 4" descr="A screen shot of a graph&#10;&#10;Description automatically generated">
            <a:extLst>
              <a:ext uri="{FF2B5EF4-FFF2-40B4-BE49-F238E27FC236}">
                <a16:creationId xmlns:a16="http://schemas.microsoft.com/office/drawing/2014/main" id="{37A6DBBA-AA47-08F0-2CDA-7AC3B64F4CDD}"/>
              </a:ext>
            </a:extLst>
          </p:cNvPr>
          <p:cNvPicPr>
            <a:picLocks noChangeAspect="1"/>
          </p:cNvPicPr>
          <p:nvPr/>
        </p:nvPicPr>
        <p:blipFill>
          <a:blip r:embed="rId3"/>
          <a:stretch>
            <a:fillRect/>
          </a:stretch>
        </p:blipFill>
        <p:spPr>
          <a:xfrm>
            <a:off x="613152" y="679342"/>
            <a:ext cx="5437968" cy="5693044"/>
          </a:xfrm>
          <a:prstGeom prst="rect">
            <a:avLst/>
          </a:prstGeom>
        </p:spPr>
      </p:pic>
      <p:pic>
        <p:nvPicPr>
          <p:cNvPr id="7" name="Picture 6" descr="A screen shot of a graph&#10;&#10;Description automatically generated">
            <a:extLst>
              <a:ext uri="{FF2B5EF4-FFF2-40B4-BE49-F238E27FC236}">
                <a16:creationId xmlns:a16="http://schemas.microsoft.com/office/drawing/2014/main" id="{5E962D9B-450B-82B8-63B3-1AAAFBFCCE8C}"/>
              </a:ext>
            </a:extLst>
          </p:cNvPr>
          <p:cNvPicPr>
            <a:picLocks noChangeAspect="1"/>
          </p:cNvPicPr>
          <p:nvPr/>
        </p:nvPicPr>
        <p:blipFill>
          <a:blip r:embed="rId4"/>
          <a:stretch>
            <a:fillRect/>
          </a:stretch>
        </p:blipFill>
        <p:spPr>
          <a:xfrm>
            <a:off x="6541253" y="679342"/>
            <a:ext cx="5373393" cy="5680129"/>
          </a:xfrm>
          <a:prstGeom prst="rect">
            <a:avLst/>
          </a:prstGeom>
        </p:spPr>
      </p:pic>
      <p:sp>
        <p:nvSpPr>
          <p:cNvPr id="8" name="TextBox 7">
            <a:extLst>
              <a:ext uri="{FF2B5EF4-FFF2-40B4-BE49-F238E27FC236}">
                <a16:creationId xmlns:a16="http://schemas.microsoft.com/office/drawing/2014/main" id="{FD6FB1DE-A5E3-211B-AA1E-AC461DD278DB}"/>
              </a:ext>
            </a:extLst>
          </p:cNvPr>
          <p:cNvSpPr txBox="1"/>
          <p:nvPr/>
        </p:nvSpPr>
        <p:spPr>
          <a:xfrm>
            <a:off x="619603" y="6370301"/>
            <a:ext cx="54215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Outliers for First Half of the data (1988 Records)</a:t>
            </a:r>
            <a:endParaRPr lang="en-US"/>
          </a:p>
        </p:txBody>
      </p:sp>
      <p:sp>
        <p:nvSpPr>
          <p:cNvPr id="9" name="TextBox 8">
            <a:extLst>
              <a:ext uri="{FF2B5EF4-FFF2-40B4-BE49-F238E27FC236}">
                <a16:creationId xmlns:a16="http://schemas.microsoft.com/office/drawing/2014/main" id="{EECD5BC7-10AD-6008-8CDC-D8C782FCD3EC}"/>
              </a:ext>
            </a:extLst>
          </p:cNvPr>
          <p:cNvSpPr txBox="1"/>
          <p:nvPr/>
        </p:nvSpPr>
        <p:spPr>
          <a:xfrm>
            <a:off x="6538098" y="6370342"/>
            <a:ext cx="53634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Outliers for Complete Data (3977 Records)</a:t>
            </a:r>
            <a:endParaRPr lang="en-US"/>
          </a:p>
        </p:txBody>
      </p:sp>
    </p:spTree>
    <p:extLst>
      <p:ext uri="{BB962C8B-B14F-4D97-AF65-F5344CB8AC3E}">
        <p14:creationId xmlns:p14="http://schemas.microsoft.com/office/powerpoint/2010/main" val="2233193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62F4535-7038-67F5-0861-F93417A7E65B}"/>
              </a:ext>
            </a:extLst>
          </p:cNvPr>
          <p:cNvSpPr>
            <a:spLocks noGrp="1"/>
          </p:cNvSpPr>
          <p:nvPr>
            <p:ph type="title"/>
          </p:nvPr>
        </p:nvSpPr>
        <p:spPr>
          <a:xfrm>
            <a:off x="608138" y="365125"/>
            <a:ext cx="10972800" cy="323061"/>
          </a:xfrm>
        </p:spPr>
        <p:txBody>
          <a:bodyPr vert="horz" lIns="91440" tIns="45720" rIns="91440" bIns="45720" rtlCol="0" anchor="b">
            <a:noAutofit/>
          </a:bodyPr>
          <a:lstStyle/>
          <a:p>
            <a:pPr algn="ctr"/>
            <a:r>
              <a:rPr lang="en-US" sz="2000" dirty="0"/>
              <a:t>Outliers After Data Poisoning Structural Break Down With Low Extinct(Fraction of 0.1) and Medium Impact (Mean, STD – 20)</a:t>
            </a:r>
          </a:p>
        </p:txBody>
      </p:sp>
      <p:sp>
        <p:nvSpPr>
          <p:cNvPr id="8" name="TextBox 7">
            <a:extLst>
              <a:ext uri="{FF2B5EF4-FFF2-40B4-BE49-F238E27FC236}">
                <a16:creationId xmlns:a16="http://schemas.microsoft.com/office/drawing/2014/main" id="{FD6FB1DE-A5E3-211B-AA1E-AC461DD278DB}"/>
              </a:ext>
            </a:extLst>
          </p:cNvPr>
          <p:cNvSpPr txBox="1"/>
          <p:nvPr/>
        </p:nvSpPr>
        <p:spPr>
          <a:xfrm>
            <a:off x="619603" y="6370301"/>
            <a:ext cx="54215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Outliers for First Half of the data (1988 Records)</a:t>
            </a:r>
            <a:endParaRPr lang="en-US"/>
          </a:p>
        </p:txBody>
      </p:sp>
      <p:sp>
        <p:nvSpPr>
          <p:cNvPr id="9" name="TextBox 8">
            <a:extLst>
              <a:ext uri="{FF2B5EF4-FFF2-40B4-BE49-F238E27FC236}">
                <a16:creationId xmlns:a16="http://schemas.microsoft.com/office/drawing/2014/main" id="{EECD5BC7-10AD-6008-8CDC-D8C782FCD3EC}"/>
              </a:ext>
            </a:extLst>
          </p:cNvPr>
          <p:cNvSpPr txBox="1"/>
          <p:nvPr/>
        </p:nvSpPr>
        <p:spPr>
          <a:xfrm>
            <a:off x="6538098" y="6370342"/>
            <a:ext cx="53634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Outliers for Complete Data (3977 Records)</a:t>
            </a:r>
            <a:endParaRPr lang="en-US"/>
          </a:p>
        </p:txBody>
      </p:sp>
      <p:pic>
        <p:nvPicPr>
          <p:cNvPr id="2" name="Picture 1" descr="A graph with red and green dots&#10;&#10;Description automatically generated">
            <a:extLst>
              <a:ext uri="{FF2B5EF4-FFF2-40B4-BE49-F238E27FC236}">
                <a16:creationId xmlns:a16="http://schemas.microsoft.com/office/drawing/2014/main" id="{0BD4F2EA-4D16-48A2-5301-B6C20011E167}"/>
              </a:ext>
            </a:extLst>
          </p:cNvPr>
          <p:cNvPicPr>
            <a:picLocks noChangeAspect="1"/>
          </p:cNvPicPr>
          <p:nvPr/>
        </p:nvPicPr>
        <p:blipFill>
          <a:blip r:embed="rId3"/>
          <a:stretch>
            <a:fillRect/>
          </a:stretch>
        </p:blipFill>
        <p:spPr>
          <a:xfrm>
            <a:off x="6115310" y="690047"/>
            <a:ext cx="6047087" cy="5683850"/>
          </a:xfrm>
          <a:prstGeom prst="rect">
            <a:avLst/>
          </a:prstGeom>
        </p:spPr>
      </p:pic>
      <p:pic>
        <p:nvPicPr>
          <p:cNvPr id="4" name="Picture 3" descr="A graph of a scatter plot&#10;&#10;Description automatically generated">
            <a:extLst>
              <a:ext uri="{FF2B5EF4-FFF2-40B4-BE49-F238E27FC236}">
                <a16:creationId xmlns:a16="http://schemas.microsoft.com/office/drawing/2014/main" id="{648EA3BA-A5AF-9BE2-B570-78FEEF499A14}"/>
              </a:ext>
            </a:extLst>
          </p:cNvPr>
          <p:cNvPicPr>
            <a:picLocks noChangeAspect="1"/>
          </p:cNvPicPr>
          <p:nvPr/>
        </p:nvPicPr>
        <p:blipFill>
          <a:blip r:embed="rId4"/>
          <a:stretch>
            <a:fillRect/>
          </a:stretch>
        </p:blipFill>
        <p:spPr>
          <a:xfrm>
            <a:off x="60496" y="700345"/>
            <a:ext cx="5995603" cy="5673553"/>
          </a:xfrm>
          <a:prstGeom prst="rect">
            <a:avLst/>
          </a:prstGeom>
        </p:spPr>
      </p:pic>
    </p:spTree>
    <p:extLst>
      <p:ext uri="{BB962C8B-B14F-4D97-AF65-F5344CB8AC3E}">
        <p14:creationId xmlns:p14="http://schemas.microsoft.com/office/powerpoint/2010/main" val="230940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62F4535-7038-67F5-0861-F93417A7E65B}"/>
              </a:ext>
            </a:extLst>
          </p:cNvPr>
          <p:cNvSpPr>
            <a:spLocks noGrp="1"/>
          </p:cNvSpPr>
          <p:nvPr>
            <p:ph type="title"/>
          </p:nvPr>
        </p:nvSpPr>
        <p:spPr>
          <a:xfrm>
            <a:off x="608138" y="498990"/>
            <a:ext cx="10972800" cy="323061"/>
          </a:xfrm>
        </p:spPr>
        <p:txBody>
          <a:bodyPr vert="horz" lIns="91440" tIns="45720" rIns="91440" bIns="45720" rtlCol="0" anchor="b">
            <a:noAutofit/>
          </a:bodyPr>
          <a:lstStyle/>
          <a:p>
            <a:pPr algn="ctr"/>
            <a:r>
              <a:rPr lang="en-US" sz="2000" dirty="0"/>
              <a:t>Confusion Matrix After Data Poisoning Structural Break Down With Low Extinct(Fraction of 0.1) and Medium Impact (Mean, STD – 20)</a:t>
            </a:r>
          </a:p>
        </p:txBody>
      </p:sp>
      <p:sp>
        <p:nvSpPr>
          <p:cNvPr id="8" name="TextBox 7">
            <a:extLst>
              <a:ext uri="{FF2B5EF4-FFF2-40B4-BE49-F238E27FC236}">
                <a16:creationId xmlns:a16="http://schemas.microsoft.com/office/drawing/2014/main" id="{FD6FB1DE-A5E3-211B-AA1E-AC461DD278DB}"/>
              </a:ext>
            </a:extLst>
          </p:cNvPr>
          <p:cNvSpPr txBox="1"/>
          <p:nvPr/>
        </p:nvSpPr>
        <p:spPr>
          <a:xfrm>
            <a:off x="331279" y="6102571"/>
            <a:ext cx="542153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Confusion Matrix for First Half of the data</a:t>
            </a:r>
          </a:p>
          <a:p>
            <a:pPr algn="ctr"/>
            <a:r>
              <a:rPr lang="en-US" dirty="0"/>
              <a:t>(1988 Records)</a:t>
            </a:r>
          </a:p>
        </p:txBody>
      </p:sp>
      <p:sp>
        <p:nvSpPr>
          <p:cNvPr id="9" name="TextBox 8">
            <a:extLst>
              <a:ext uri="{FF2B5EF4-FFF2-40B4-BE49-F238E27FC236}">
                <a16:creationId xmlns:a16="http://schemas.microsoft.com/office/drawing/2014/main" id="{EECD5BC7-10AD-6008-8CDC-D8C782FCD3EC}"/>
              </a:ext>
            </a:extLst>
          </p:cNvPr>
          <p:cNvSpPr txBox="1"/>
          <p:nvPr/>
        </p:nvSpPr>
        <p:spPr>
          <a:xfrm>
            <a:off x="6280666" y="6102612"/>
            <a:ext cx="53634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Confusion Matrix Outliers for Complete Data </a:t>
            </a:r>
            <a:endParaRPr lang="en-US"/>
          </a:p>
          <a:p>
            <a:pPr algn="ctr"/>
            <a:r>
              <a:rPr lang="en-US" dirty="0"/>
              <a:t>(3977 Records)</a:t>
            </a:r>
            <a:endParaRPr lang="en-US"/>
          </a:p>
        </p:txBody>
      </p:sp>
      <p:pic>
        <p:nvPicPr>
          <p:cNvPr id="3" name="Picture 2" descr="A blue squares with white text&#10;&#10;Description automatically generated">
            <a:extLst>
              <a:ext uri="{FF2B5EF4-FFF2-40B4-BE49-F238E27FC236}">
                <a16:creationId xmlns:a16="http://schemas.microsoft.com/office/drawing/2014/main" id="{5ADD7283-EF00-3FDC-7412-CB9FFFB5590D}"/>
              </a:ext>
            </a:extLst>
          </p:cNvPr>
          <p:cNvPicPr>
            <a:picLocks noChangeAspect="1"/>
          </p:cNvPicPr>
          <p:nvPr/>
        </p:nvPicPr>
        <p:blipFill>
          <a:blip r:embed="rId3"/>
          <a:stretch>
            <a:fillRect/>
          </a:stretch>
        </p:blipFill>
        <p:spPr>
          <a:xfrm>
            <a:off x="6072058" y="833438"/>
            <a:ext cx="5834964" cy="5201422"/>
          </a:xfrm>
          <a:prstGeom prst="rect">
            <a:avLst/>
          </a:prstGeom>
        </p:spPr>
      </p:pic>
      <p:pic>
        <p:nvPicPr>
          <p:cNvPr id="5" name="Picture 4" descr="A blue squares with white text&#10;&#10;Description automatically generated">
            <a:extLst>
              <a:ext uri="{FF2B5EF4-FFF2-40B4-BE49-F238E27FC236}">
                <a16:creationId xmlns:a16="http://schemas.microsoft.com/office/drawing/2014/main" id="{A0E4F6A5-0CC1-8A4C-518D-19AF78D5F437}"/>
              </a:ext>
            </a:extLst>
          </p:cNvPr>
          <p:cNvPicPr>
            <a:picLocks noChangeAspect="1"/>
          </p:cNvPicPr>
          <p:nvPr/>
        </p:nvPicPr>
        <p:blipFill>
          <a:blip r:embed="rId4"/>
          <a:stretch>
            <a:fillRect/>
          </a:stretch>
        </p:blipFill>
        <p:spPr>
          <a:xfrm>
            <a:off x="264383" y="833438"/>
            <a:ext cx="5567234" cy="5201422"/>
          </a:xfrm>
          <a:prstGeom prst="rect">
            <a:avLst/>
          </a:prstGeom>
        </p:spPr>
      </p:pic>
    </p:spTree>
    <p:extLst>
      <p:ext uri="{BB962C8B-B14F-4D97-AF65-F5344CB8AC3E}">
        <p14:creationId xmlns:p14="http://schemas.microsoft.com/office/powerpoint/2010/main" val="417747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DC79E-9030-E2CE-E41C-8B64A0CC55B8}"/>
              </a:ext>
            </a:extLst>
          </p:cNvPr>
          <p:cNvSpPr>
            <a:spLocks noGrp="1"/>
          </p:cNvSpPr>
          <p:nvPr>
            <p:ph type="title"/>
          </p:nvPr>
        </p:nvSpPr>
        <p:spPr/>
        <p:txBody>
          <a:bodyPr/>
          <a:lstStyle/>
          <a:p>
            <a:pPr algn="ctr"/>
            <a:r>
              <a:rPr lang="en-US" dirty="0"/>
              <a:t>Confusion Matrix</a:t>
            </a:r>
            <a:endParaRPr lang="en-US"/>
          </a:p>
        </p:txBody>
      </p:sp>
      <p:sp>
        <p:nvSpPr>
          <p:cNvPr id="9" name="Text Placeholder 8">
            <a:extLst>
              <a:ext uri="{FF2B5EF4-FFF2-40B4-BE49-F238E27FC236}">
                <a16:creationId xmlns:a16="http://schemas.microsoft.com/office/drawing/2014/main" id="{FBED17F0-B2FA-E330-E57F-DB49B4DB9A5E}"/>
              </a:ext>
            </a:extLst>
          </p:cNvPr>
          <p:cNvSpPr>
            <a:spLocks noGrp="1"/>
          </p:cNvSpPr>
          <p:nvPr>
            <p:ph type="body" idx="1"/>
          </p:nvPr>
        </p:nvSpPr>
        <p:spPr/>
        <p:txBody>
          <a:bodyPr>
            <a:normAutofit/>
          </a:bodyPr>
          <a:lstStyle/>
          <a:p>
            <a:pPr algn="ctr"/>
            <a:r>
              <a:rPr lang="en-US" dirty="0"/>
              <a:t>First Half Data</a:t>
            </a:r>
            <a:endParaRPr lang="en-US"/>
          </a:p>
        </p:txBody>
      </p:sp>
      <p:sp>
        <p:nvSpPr>
          <p:cNvPr id="10" name="Content Placeholder 9">
            <a:extLst>
              <a:ext uri="{FF2B5EF4-FFF2-40B4-BE49-F238E27FC236}">
                <a16:creationId xmlns:a16="http://schemas.microsoft.com/office/drawing/2014/main" id="{5FC1529A-643E-D8A5-F1F2-88A7E2C5767D}"/>
              </a:ext>
            </a:extLst>
          </p:cNvPr>
          <p:cNvSpPr>
            <a:spLocks noGrp="1"/>
          </p:cNvSpPr>
          <p:nvPr>
            <p:ph sz="half" idx="2"/>
          </p:nvPr>
        </p:nvSpPr>
        <p:spPr/>
        <p:txBody>
          <a:bodyPr vert="horz" lIns="91440" tIns="45720" rIns="91440" bIns="45720" rtlCol="0" anchor="t">
            <a:normAutofit/>
          </a:bodyPr>
          <a:lstStyle/>
          <a:p>
            <a:pPr algn="ctr"/>
            <a:r>
              <a:rPr lang="en-US" dirty="0">
                <a:latin typeface="Consolas"/>
              </a:rPr>
              <a:t> Classification  Count
0             TN   1725
1             FN    162
2             TP    100</a:t>
            </a:r>
            <a:endParaRPr lang="en-US" dirty="0"/>
          </a:p>
        </p:txBody>
      </p:sp>
      <p:sp>
        <p:nvSpPr>
          <p:cNvPr id="11" name="Text Placeholder 10">
            <a:extLst>
              <a:ext uri="{FF2B5EF4-FFF2-40B4-BE49-F238E27FC236}">
                <a16:creationId xmlns:a16="http://schemas.microsoft.com/office/drawing/2014/main" id="{7D1DF50B-38EC-54C5-AA94-365DDCE227D2}"/>
              </a:ext>
            </a:extLst>
          </p:cNvPr>
          <p:cNvSpPr>
            <a:spLocks noGrp="1"/>
          </p:cNvSpPr>
          <p:nvPr>
            <p:ph type="body" sz="quarter" idx="3"/>
          </p:nvPr>
        </p:nvSpPr>
        <p:spPr/>
        <p:txBody>
          <a:bodyPr/>
          <a:lstStyle/>
          <a:p>
            <a:pPr algn="ctr"/>
            <a:r>
              <a:rPr lang="en-US" dirty="0"/>
              <a:t>Full Data</a:t>
            </a:r>
            <a:endParaRPr lang="en-US"/>
          </a:p>
        </p:txBody>
      </p:sp>
      <p:sp>
        <p:nvSpPr>
          <p:cNvPr id="12" name="Content Placeholder 11">
            <a:extLst>
              <a:ext uri="{FF2B5EF4-FFF2-40B4-BE49-F238E27FC236}">
                <a16:creationId xmlns:a16="http://schemas.microsoft.com/office/drawing/2014/main" id="{8531A6E9-80FD-FB0D-321D-07A5B749DC03}"/>
              </a:ext>
            </a:extLst>
          </p:cNvPr>
          <p:cNvSpPr>
            <a:spLocks noGrp="1"/>
          </p:cNvSpPr>
          <p:nvPr>
            <p:ph sz="quarter" idx="4"/>
          </p:nvPr>
        </p:nvSpPr>
        <p:spPr/>
        <p:txBody>
          <a:bodyPr vert="horz" lIns="91440" tIns="45720" rIns="91440" bIns="45720" rtlCol="0" anchor="t">
            <a:normAutofit/>
          </a:bodyPr>
          <a:lstStyle/>
          <a:p>
            <a:pPr algn="ctr"/>
            <a:r>
              <a:rPr lang="en-US" dirty="0">
                <a:latin typeface="Consolas"/>
              </a:rPr>
              <a:t> Classification  Count
0             TN   3482
1             FN    295
2             TP    199</a:t>
            </a:r>
            <a:endParaRPr lang="en-US" dirty="0"/>
          </a:p>
        </p:txBody>
      </p:sp>
    </p:spTree>
    <p:extLst>
      <p:ext uri="{BB962C8B-B14F-4D97-AF65-F5344CB8AC3E}">
        <p14:creationId xmlns:p14="http://schemas.microsoft.com/office/powerpoint/2010/main" val="3031726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EA26F-184F-A99E-5231-6428E5EA58D4}"/>
              </a:ext>
            </a:extLst>
          </p:cNvPr>
          <p:cNvSpPr>
            <a:spLocks noGrp="1"/>
          </p:cNvSpPr>
          <p:nvPr>
            <p:ph type="ctrTitle"/>
          </p:nvPr>
        </p:nvSpPr>
        <p:spPr>
          <a:xfrm>
            <a:off x="288099" y="1730276"/>
            <a:ext cx="6255205" cy="1675030"/>
          </a:xfrm>
        </p:spPr>
        <p:txBody>
          <a:bodyPr>
            <a:normAutofit/>
          </a:bodyPr>
          <a:lstStyle/>
          <a:p>
            <a:pPr marL="514350" indent="-514350">
              <a:buFont typeface="Arial"/>
              <a:buChar char="•"/>
            </a:pPr>
            <a:r>
              <a:rPr lang="en-US" sz="3200" b="0" dirty="0">
                <a:ea typeface="+mj-lt"/>
                <a:cs typeface="+mj-lt"/>
              </a:rPr>
              <a:t>Second question is the impact of defenses on attacked outliers</a:t>
            </a:r>
            <a:endParaRPr lang="en-US" sz="3200" dirty="0">
              <a:ea typeface="+mj-lt"/>
              <a:cs typeface="+mj-lt"/>
            </a:endParaRPr>
          </a:p>
        </p:txBody>
      </p:sp>
      <p:sp>
        <p:nvSpPr>
          <p:cNvPr id="7" name="Picture Placeholder 6">
            <a:extLst>
              <a:ext uri="{FF2B5EF4-FFF2-40B4-BE49-F238E27FC236}">
                <a16:creationId xmlns:a16="http://schemas.microsoft.com/office/drawing/2014/main" id="{9EF7FB67-E2FF-4681-88C7-5FEAA1711F27}"/>
              </a:ext>
            </a:extLst>
          </p:cNvPr>
          <p:cNvSpPr>
            <a:spLocks noGrp="1"/>
          </p:cNvSpPr>
          <p:nvPr>
            <p:ph type="pic" sz="quarter" idx="13"/>
          </p:nvPr>
        </p:nvSpPr>
        <p:spPr/>
        <p:txBody>
          <a:bodyPr/>
          <a:lstStyle/>
          <a:p>
            <a:endParaRPr lang="en-US"/>
          </a:p>
        </p:txBody>
      </p:sp>
    </p:spTree>
    <p:extLst>
      <p:ext uri="{BB962C8B-B14F-4D97-AF65-F5344CB8AC3E}">
        <p14:creationId xmlns:p14="http://schemas.microsoft.com/office/powerpoint/2010/main" val="1938583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62F4535-7038-67F5-0861-F93417A7E65B}"/>
              </a:ext>
            </a:extLst>
          </p:cNvPr>
          <p:cNvSpPr>
            <a:spLocks noGrp="1"/>
          </p:cNvSpPr>
          <p:nvPr>
            <p:ph type="title"/>
          </p:nvPr>
        </p:nvSpPr>
        <p:spPr>
          <a:xfrm>
            <a:off x="608138" y="365125"/>
            <a:ext cx="10972800" cy="323061"/>
          </a:xfrm>
        </p:spPr>
        <p:txBody>
          <a:bodyPr vert="horz" lIns="91440" tIns="45720" rIns="91440" bIns="45720" rtlCol="0" anchor="b">
            <a:noAutofit/>
          </a:bodyPr>
          <a:lstStyle/>
          <a:p>
            <a:pPr algn="ctr"/>
            <a:r>
              <a:rPr lang="en-US" sz="2000" dirty="0"/>
              <a:t>Outliers After Data Poisoning Noise With Fraction of 0.1 and Noise level of 100</a:t>
            </a:r>
          </a:p>
        </p:txBody>
      </p:sp>
      <p:sp>
        <p:nvSpPr>
          <p:cNvPr id="8" name="TextBox 7">
            <a:extLst>
              <a:ext uri="{FF2B5EF4-FFF2-40B4-BE49-F238E27FC236}">
                <a16:creationId xmlns:a16="http://schemas.microsoft.com/office/drawing/2014/main" id="{FD6FB1DE-A5E3-211B-AA1E-AC461DD278DB}"/>
              </a:ext>
            </a:extLst>
          </p:cNvPr>
          <p:cNvSpPr txBox="1"/>
          <p:nvPr/>
        </p:nvSpPr>
        <p:spPr>
          <a:xfrm>
            <a:off x="619603" y="6370301"/>
            <a:ext cx="54215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Outliers for First Half of the data (1988 Records)</a:t>
            </a:r>
            <a:endParaRPr lang="en-US"/>
          </a:p>
        </p:txBody>
      </p:sp>
      <p:sp>
        <p:nvSpPr>
          <p:cNvPr id="9" name="TextBox 8">
            <a:extLst>
              <a:ext uri="{FF2B5EF4-FFF2-40B4-BE49-F238E27FC236}">
                <a16:creationId xmlns:a16="http://schemas.microsoft.com/office/drawing/2014/main" id="{EECD5BC7-10AD-6008-8CDC-D8C782FCD3EC}"/>
              </a:ext>
            </a:extLst>
          </p:cNvPr>
          <p:cNvSpPr txBox="1"/>
          <p:nvPr/>
        </p:nvSpPr>
        <p:spPr>
          <a:xfrm>
            <a:off x="6538098" y="6370342"/>
            <a:ext cx="53634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Outliers for Complete Data (3977 Records)</a:t>
            </a:r>
            <a:endParaRPr lang="en-US"/>
          </a:p>
        </p:txBody>
      </p:sp>
      <p:pic>
        <p:nvPicPr>
          <p:cNvPr id="3" name="Picture 2" descr="A graph of a scatter plot&#10;&#10;Description automatically generated">
            <a:extLst>
              <a:ext uri="{FF2B5EF4-FFF2-40B4-BE49-F238E27FC236}">
                <a16:creationId xmlns:a16="http://schemas.microsoft.com/office/drawing/2014/main" id="{DECD93A2-1253-09C0-2AD0-FCEA3568D622}"/>
              </a:ext>
            </a:extLst>
          </p:cNvPr>
          <p:cNvPicPr>
            <a:picLocks noChangeAspect="1"/>
          </p:cNvPicPr>
          <p:nvPr/>
        </p:nvPicPr>
        <p:blipFill>
          <a:blip r:embed="rId3"/>
          <a:stretch>
            <a:fillRect/>
          </a:stretch>
        </p:blipFill>
        <p:spPr>
          <a:xfrm>
            <a:off x="6060098" y="694959"/>
            <a:ext cx="6050574" cy="5667375"/>
          </a:xfrm>
          <a:prstGeom prst="rect">
            <a:avLst/>
          </a:prstGeom>
        </p:spPr>
      </p:pic>
      <p:pic>
        <p:nvPicPr>
          <p:cNvPr id="5" name="Picture 4" descr="A graph of a scatter plot&#10;&#10;Description automatically generated">
            <a:extLst>
              <a:ext uri="{FF2B5EF4-FFF2-40B4-BE49-F238E27FC236}">
                <a16:creationId xmlns:a16="http://schemas.microsoft.com/office/drawing/2014/main" id="{8A666F40-E68A-0953-321D-C430066261E7}"/>
              </a:ext>
            </a:extLst>
          </p:cNvPr>
          <p:cNvPicPr>
            <a:picLocks noChangeAspect="1"/>
          </p:cNvPicPr>
          <p:nvPr/>
        </p:nvPicPr>
        <p:blipFill>
          <a:blip r:embed="rId4"/>
          <a:stretch>
            <a:fillRect/>
          </a:stretch>
        </p:blipFill>
        <p:spPr>
          <a:xfrm>
            <a:off x="103310" y="694959"/>
            <a:ext cx="5936274" cy="5667374"/>
          </a:xfrm>
          <a:prstGeom prst="rect">
            <a:avLst/>
          </a:prstGeom>
        </p:spPr>
      </p:pic>
    </p:spTree>
    <p:extLst>
      <p:ext uri="{BB962C8B-B14F-4D97-AF65-F5344CB8AC3E}">
        <p14:creationId xmlns:p14="http://schemas.microsoft.com/office/powerpoint/2010/main" val="1988024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62F4535-7038-67F5-0861-F93417A7E65B}"/>
              </a:ext>
            </a:extLst>
          </p:cNvPr>
          <p:cNvSpPr>
            <a:spLocks noGrp="1"/>
          </p:cNvSpPr>
          <p:nvPr>
            <p:ph type="title"/>
          </p:nvPr>
        </p:nvSpPr>
        <p:spPr>
          <a:xfrm>
            <a:off x="608138" y="498990"/>
            <a:ext cx="10972800" cy="323061"/>
          </a:xfrm>
        </p:spPr>
        <p:txBody>
          <a:bodyPr vert="horz" lIns="91440" tIns="45720" rIns="91440" bIns="45720" rtlCol="0" anchor="b">
            <a:noAutofit/>
          </a:bodyPr>
          <a:lstStyle/>
          <a:p>
            <a:pPr algn="ctr"/>
            <a:r>
              <a:rPr lang="en-US" sz="2000"/>
              <a:t>Confusion Matrix After Data Poisoning </a:t>
            </a:r>
            <a:r>
              <a:rPr lang="en-US" sz="2000">
                <a:ea typeface="+mj-lt"/>
                <a:cs typeface="+mj-lt"/>
              </a:rPr>
              <a:t>Noise With Fraction of 0.1 and Noise level of 100</a:t>
            </a:r>
            <a:endParaRPr lang="en-US" sz="2000" b="0">
              <a:ea typeface="+mj-lt"/>
              <a:cs typeface="+mj-lt"/>
            </a:endParaRPr>
          </a:p>
          <a:p>
            <a:pPr algn="ctr"/>
            <a:endParaRPr lang="en-US" sz="2000" dirty="0"/>
          </a:p>
        </p:txBody>
      </p:sp>
      <p:sp>
        <p:nvSpPr>
          <p:cNvPr id="8" name="TextBox 7">
            <a:extLst>
              <a:ext uri="{FF2B5EF4-FFF2-40B4-BE49-F238E27FC236}">
                <a16:creationId xmlns:a16="http://schemas.microsoft.com/office/drawing/2014/main" id="{FD6FB1DE-A5E3-211B-AA1E-AC461DD278DB}"/>
              </a:ext>
            </a:extLst>
          </p:cNvPr>
          <p:cNvSpPr txBox="1"/>
          <p:nvPr/>
        </p:nvSpPr>
        <p:spPr>
          <a:xfrm>
            <a:off x="331279" y="6102571"/>
            <a:ext cx="542153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Confusion Matrix for First Half of the data</a:t>
            </a:r>
          </a:p>
          <a:p>
            <a:pPr algn="ctr"/>
            <a:r>
              <a:rPr lang="en-US" dirty="0"/>
              <a:t>(1988 Records)</a:t>
            </a:r>
          </a:p>
        </p:txBody>
      </p:sp>
      <p:sp>
        <p:nvSpPr>
          <p:cNvPr id="9" name="TextBox 8">
            <a:extLst>
              <a:ext uri="{FF2B5EF4-FFF2-40B4-BE49-F238E27FC236}">
                <a16:creationId xmlns:a16="http://schemas.microsoft.com/office/drawing/2014/main" id="{EECD5BC7-10AD-6008-8CDC-D8C782FCD3EC}"/>
              </a:ext>
            </a:extLst>
          </p:cNvPr>
          <p:cNvSpPr txBox="1"/>
          <p:nvPr/>
        </p:nvSpPr>
        <p:spPr>
          <a:xfrm>
            <a:off x="6280666" y="6102612"/>
            <a:ext cx="53634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Confusion Matrix Outliers for Complete Data </a:t>
            </a:r>
            <a:endParaRPr lang="en-US"/>
          </a:p>
          <a:p>
            <a:pPr algn="ctr"/>
            <a:r>
              <a:rPr lang="en-US" dirty="0"/>
              <a:t>(3977 Records)</a:t>
            </a:r>
            <a:endParaRPr lang="en-US"/>
          </a:p>
        </p:txBody>
      </p:sp>
      <p:pic>
        <p:nvPicPr>
          <p:cNvPr id="2" name="Picture 1" descr="A blue squares with white text&#10;&#10;Description automatically generated">
            <a:extLst>
              <a:ext uri="{FF2B5EF4-FFF2-40B4-BE49-F238E27FC236}">
                <a16:creationId xmlns:a16="http://schemas.microsoft.com/office/drawing/2014/main" id="{79E591BC-3811-8DF5-5E93-00C1F3D7CE1D}"/>
              </a:ext>
            </a:extLst>
          </p:cNvPr>
          <p:cNvPicPr>
            <a:picLocks noChangeAspect="1"/>
          </p:cNvPicPr>
          <p:nvPr/>
        </p:nvPicPr>
        <p:blipFill>
          <a:blip r:embed="rId3"/>
          <a:stretch>
            <a:fillRect/>
          </a:stretch>
        </p:blipFill>
        <p:spPr>
          <a:xfrm>
            <a:off x="140815" y="833438"/>
            <a:ext cx="5783477" cy="5252907"/>
          </a:xfrm>
          <a:prstGeom prst="rect">
            <a:avLst/>
          </a:prstGeom>
        </p:spPr>
      </p:pic>
      <p:pic>
        <p:nvPicPr>
          <p:cNvPr id="4" name="Picture 3" descr="A blue squares with white text&#10;&#10;Description automatically generated">
            <a:extLst>
              <a:ext uri="{FF2B5EF4-FFF2-40B4-BE49-F238E27FC236}">
                <a16:creationId xmlns:a16="http://schemas.microsoft.com/office/drawing/2014/main" id="{F48DD95E-EE0D-1662-DF0F-12B0B4EB6656}"/>
              </a:ext>
            </a:extLst>
          </p:cNvPr>
          <p:cNvPicPr>
            <a:picLocks noChangeAspect="1"/>
          </p:cNvPicPr>
          <p:nvPr/>
        </p:nvPicPr>
        <p:blipFill>
          <a:blip r:embed="rId4"/>
          <a:stretch>
            <a:fillRect/>
          </a:stretch>
        </p:blipFill>
        <p:spPr>
          <a:xfrm>
            <a:off x="6278004" y="833438"/>
            <a:ext cx="5783478" cy="5242611"/>
          </a:xfrm>
          <a:prstGeom prst="rect">
            <a:avLst/>
          </a:prstGeom>
        </p:spPr>
      </p:pic>
    </p:spTree>
    <p:extLst>
      <p:ext uri="{BB962C8B-B14F-4D97-AF65-F5344CB8AC3E}">
        <p14:creationId xmlns:p14="http://schemas.microsoft.com/office/powerpoint/2010/main" val="1196605809"/>
      </p:ext>
    </p:extLst>
  </p:cSld>
  <p:clrMapOvr>
    <a:masterClrMapping/>
  </p:clrMapOvr>
</p:sld>
</file>

<file path=ppt/theme/theme1.xml><?xml version="1.0" encoding="utf-8"?>
<a:theme xmlns:a="http://schemas.openxmlformats.org/drawingml/2006/main" name="TXST Light">
  <a:themeElements>
    <a:clrScheme name="TXST Dark 1">
      <a:dk1>
        <a:srgbClr val="FFFFFF"/>
      </a:dk1>
      <a:lt1>
        <a:srgbClr val="501214"/>
      </a:lt1>
      <a:dk2>
        <a:srgbClr val="F5F1EE"/>
      </a:dk2>
      <a:lt2>
        <a:srgbClr val="363434"/>
      </a:lt2>
      <a:accent1>
        <a:srgbClr val="AC9155"/>
      </a:accent1>
      <a:accent2>
        <a:srgbClr val="EB2E47"/>
      </a:accent2>
      <a:accent3>
        <a:srgbClr val="EBBA45"/>
      </a:accent3>
      <a:accent4>
        <a:srgbClr val="6EA095"/>
      </a:accent4>
      <a:accent5>
        <a:srgbClr val="EA664D"/>
      </a:accent5>
      <a:accent6>
        <a:srgbClr val="007096"/>
      </a:accent6>
      <a:hlink>
        <a:srgbClr val="007096"/>
      </a:hlink>
      <a:folHlink>
        <a:srgbClr val="266724"/>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XST Light" id="{3DCDD510-7904-B74A-8922-59513742C84D}" vid="{3CF22F8D-25A6-7347-A67B-78837EA981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B3FE46A33B30747B9A930F5321D4687" ma:contentTypeVersion="13" ma:contentTypeDescription="Create a new document." ma:contentTypeScope="" ma:versionID="cf02fe36f305b03f2a5fcf8daa60f6b9">
  <xsd:schema xmlns:xsd="http://www.w3.org/2001/XMLSchema" xmlns:xs="http://www.w3.org/2001/XMLSchema" xmlns:p="http://schemas.microsoft.com/office/2006/metadata/properties" xmlns:ns2="366bb94d-ed52-48c4-977f-e7160257263f" xmlns:ns3="5f9efd60-91f6-4699-b517-a26acc9da5ac" targetNamespace="http://schemas.microsoft.com/office/2006/metadata/properties" ma:root="true" ma:fieldsID="700c9a3bd80c991f52a34e66a9c43e0f" ns2:_="" ns3:_="">
    <xsd:import namespace="366bb94d-ed52-48c4-977f-e7160257263f"/>
    <xsd:import namespace="5f9efd60-91f6-4699-b517-a26acc9da5a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66bb94d-ed52-48c4-977f-e716025726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83a692e8-e48a-48e7-a779-d106e04dcfd5"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f9efd60-91f6-4699-b517-a26acc9da5ac"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bd8e29d0-17b1-4d33-addc-b55b3218264a}" ma:internalName="TaxCatchAll" ma:showField="CatchAllData" ma:web="5f9efd60-91f6-4699-b517-a26acc9da5ac">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366bb94d-ed52-48c4-977f-e7160257263f">
      <Terms xmlns="http://schemas.microsoft.com/office/infopath/2007/PartnerControls"/>
    </lcf76f155ced4ddcb4097134ff3c332f>
    <TaxCatchAll xmlns="5f9efd60-91f6-4699-b517-a26acc9da5ac" xsi:nil="true"/>
  </documentManagement>
</p:properties>
</file>

<file path=customXml/itemProps1.xml><?xml version="1.0" encoding="utf-8"?>
<ds:datastoreItem xmlns:ds="http://schemas.openxmlformats.org/officeDocument/2006/customXml" ds:itemID="{DE9DF2FB-3578-4BA0-8396-BFCC67C0510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66bb94d-ed52-48c4-977f-e7160257263f"/>
    <ds:schemaRef ds:uri="5f9efd60-91f6-4699-b517-a26acc9da5a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F113E3F-0FBA-4077-AF2F-9563E8FA16D3}">
  <ds:schemaRefs>
    <ds:schemaRef ds:uri="http://schemas.microsoft.com/sharepoint/v3/contenttype/forms"/>
  </ds:schemaRefs>
</ds:datastoreItem>
</file>

<file path=customXml/itemProps3.xml><?xml version="1.0" encoding="utf-8"?>
<ds:datastoreItem xmlns:ds="http://schemas.openxmlformats.org/officeDocument/2006/customXml" ds:itemID="{6CA2772D-6AB4-4303-A60A-4872810885EA}">
  <ds:schemaRefs>
    <ds:schemaRef ds:uri="http://www.w3.org/XML/1998/namespace"/>
    <ds:schemaRef ds:uri="http://schemas.microsoft.com/office/infopath/2007/PartnerControls"/>
    <ds:schemaRef ds:uri="http://schemas.openxmlformats.org/package/2006/metadata/core-properties"/>
    <ds:schemaRef ds:uri="366bb94d-ed52-48c4-977f-e7160257263f"/>
    <ds:schemaRef ds:uri="http://schemas.microsoft.com/office/2006/metadata/properties"/>
    <ds:schemaRef ds:uri="http://purl.org/dc/elements/1.1/"/>
    <ds:schemaRef ds:uri="http://purl.org/dc/terms/"/>
    <ds:schemaRef ds:uri="http://purl.org/dc/dcmitype/"/>
    <ds:schemaRef ds:uri="http://schemas.microsoft.com/office/2006/documentManagement/types"/>
    <ds:schemaRef ds:uri="5f9efd60-91f6-4699-b517-a26acc9da5ac"/>
  </ds:schemaRefs>
</ds:datastoreItem>
</file>

<file path=docProps/app.xml><?xml version="1.0" encoding="utf-8"?>
<Properties xmlns="http://schemas.openxmlformats.org/officeDocument/2006/extended-properties" xmlns:vt="http://schemas.openxmlformats.org/officeDocument/2006/docPropsVTypes">
  <Template>TXST Light</Template>
  <TotalTime>13976</TotalTime>
  <Words>337</Words>
  <Application>Microsoft Office PowerPoint</Application>
  <PresentationFormat>Widescreen</PresentationFormat>
  <Paragraphs>32</Paragraphs>
  <Slides>17</Slides>
  <Notes>10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TXST Light</vt:lpstr>
      <vt:lpstr>First Half Data K- Means</vt:lpstr>
      <vt:lpstr>First question is the outlier designation changed because of the changes in data, or attacks?</vt:lpstr>
      <vt:lpstr>Outliers Before Data Poisoning</vt:lpstr>
      <vt:lpstr>Outliers After Data Poisoning Structural Break Down With Low Extinct(Fraction of 0.1) and Medium Impact (Mean, STD – 20)</vt:lpstr>
      <vt:lpstr>Confusion Matrix After Data Poisoning Structural Break Down With Low Extinct(Fraction of 0.1) and Medium Impact (Mean, STD – 20)</vt:lpstr>
      <vt:lpstr>Confusion Matrix</vt:lpstr>
      <vt:lpstr>Second question is the impact of defenses on attacked outliers</vt:lpstr>
      <vt:lpstr>Outliers After Data Poisoning Noise With Fraction of 0.1 and Noise level of 100</vt:lpstr>
      <vt:lpstr>Confusion Matrix After Data Poisoning Noise With Fraction of 0.1 and Noise level of 100 </vt:lpstr>
      <vt:lpstr>Confusion Matrix</vt:lpstr>
      <vt:lpstr>Accessing all the layout options</vt:lpstr>
      <vt:lpstr>DEPARTMENTAL PRESENTATIONS</vt:lpstr>
      <vt:lpstr>Defense </vt:lpstr>
      <vt:lpstr>PowerPoint Presentation</vt:lpstr>
      <vt:lpstr>Section Header</vt:lpstr>
      <vt:lpstr>“A bobcat will fight you with everything he has; with four claws, teeth, speed and brains.”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EFFECTIVE PRESENTATIONS</dc:title>
  <dc:creator>Murphy, Alison R</dc:creator>
  <cp:lastModifiedBy>Murphy, Alison R</cp:lastModifiedBy>
  <cp:revision>255</cp:revision>
  <dcterms:created xsi:type="dcterms:W3CDTF">2024-06-11T19:36:44Z</dcterms:created>
  <dcterms:modified xsi:type="dcterms:W3CDTF">2024-08-02T16:47:19Z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0x0101001B3FE46A33B30747B9A930F5321D4687</vt:lpwstr>
  </property>
  <property fmtid="{D5CDD505-2E9C-101B-9397-08002B2CF9AE}" pid="3" name="MediaServiceImageTags">
    <vt:lpwstr/>
  </property>
</Properties>
</file>